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1"/>
  </p:notesMasterIdLst>
  <p:sldIdLst>
    <p:sldId id="256" r:id="rId2"/>
    <p:sldId id="266" r:id="rId3"/>
    <p:sldId id="259" r:id="rId4"/>
    <p:sldId id="305" r:id="rId5"/>
    <p:sldId id="260" r:id="rId6"/>
    <p:sldId id="306" r:id="rId7"/>
    <p:sldId id="272" r:id="rId8"/>
    <p:sldId id="282" r:id="rId9"/>
    <p:sldId id="257" r:id="rId10"/>
    <p:sldId id="312" r:id="rId11"/>
    <p:sldId id="307" r:id="rId12"/>
    <p:sldId id="308" r:id="rId13"/>
    <p:sldId id="261" r:id="rId14"/>
    <p:sldId id="309" r:id="rId15"/>
    <p:sldId id="313" r:id="rId16"/>
    <p:sldId id="310" r:id="rId17"/>
    <p:sldId id="311" r:id="rId18"/>
    <p:sldId id="268" r:id="rId19"/>
    <p:sldId id="286" r:id="rId20"/>
  </p:sldIdLst>
  <p:sldSz cx="9144000" cy="5143500" type="screen16x9"/>
  <p:notesSz cx="6858000" cy="9144000"/>
  <p:embeddedFontLst>
    <p:embeddedFont>
      <p:font typeface="Figtree Black" panose="020B0604020202020204" charset="0"/>
      <p:bold r:id="rId22"/>
      <p:boldItalic r:id="rId23"/>
    </p:embeddedFont>
    <p:embeddedFont>
      <p:font typeface="Hanken Grotesk" panose="020B0604020202020204" charset="0"/>
      <p:regular r:id="rId24"/>
      <p:bold r:id="rId25"/>
      <p:italic r:id="rId26"/>
      <p:boldItalic r:id="rId27"/>
    </p:embeddedFont>
    <p:embeddedFont>
      <p:font typeface="Lato" panose="020F0502020204030203" pitchFamily="34" charset="0"/>
      <p:regular r:id="rId28"/>
      <p:bold r:id="rId29"/>
      <p:italic r:id="rId30"/>
      <p:boldItalic r:id="rId31"/>
    </p:embeddedFont>
    <p:embeddedFont>
      <p:font typeface="Montserrat" panose="00000500000000000000" pitchFamily="2" charset="-52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687C"/>
    <a:srgbClr val="EDA7A7"/>
    <a:srgbClr val="9A9A9A"/>
    <a:srgbClr val="E9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CF22E2-DAD1-4649-B607-83083A3A4DDC}" v="2" dt="2025-01-11T05:16:04.212"/>
  </p1510:revLst>
</p1510:revInfo>
</file>

<file path=ppt/tableStyles.xml><?xml version="1.0" encoding="utf-8"?>
<a:tblStyleLst xmlns:a="http://schemas.openxmlformats.org/drawingml/2006/main" def="{6A57BD58-7B75-499B-BCEE-84CEE4D5471A}">
  <a:tblStyle styleId="{6A57BD58-7B75-499B-BCEE-84CEE4D547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744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Хренова Дарья Валерьевна" userId="de8ac891-4ba9-4dd0-8476-2a0cbaf12500" providerId="ADAL" clId="{E9CF22E2-DAD1-4649-B607-83083A3A4DDC}"/>
    <pc:docChg chg="undo custSel modSld">
      <pc:chgData name="Хренова Дарья Валерьевна" userId="de8ac891-4ba9-4dd0-8476-2a0cbaf12500" providerId="ADAL" clId="{E9CF22E2-DAD1-4649-B607-83083A3A4DDC}" dt="2025-01-11T05:16:12.912" v="86" actId="1076"/>
      <pc:docMkLst>
        <pc:docMk/>
      </pc:docMkLst>
      <pc:sldChg chg="modSp mod">
        <pc:chgData name="Хренова Дарья Валерьевна" userId="de8ac891-4ba9-4dd0-8476-2a0cbaf12500" providerId="ADAL" clId="{E9CF22E2-DAD1-4649-B607-83083A3A4DDC}" dt="2025-01-11T05:12:38.367" v="62" actId="20577"/>
        <pc:sldMkLst>
          <pc:docMk/>
          <pc:sldMk cId="944033125" sldId="305"/>
        </pc:sldMkLst>
        <pc:spChg chg="mod">
          <ac:chgData name="Хренова Дарья Валерьевна" userId="de8ac891-4ba9-4dd0-8476-2a0cbaf12500" providerId="ADAL" clId="{E9CF22E2-DAD1-4649-B607-83083A3A4DDC}" dt="2025-01-11T05:12:38.367" v="62" actId="20577"/>
          <ac:spMkLst>
            <pc:docMk/>
            <pc:sldMk cId="944033125" sldId="305"/>
            <ac:spMk id="7" creationId="{290F577F-9F0A-7E2F-F893-599A6F1EE261}"/>
          </ac:spMkLst>
        </pc:spChg>
      </pc:sldChg>
      <pc:sldChg chg="addSp delSp modSp mod">
        <pc:chgData name="Хренова Дарья Валерьевна" userId="de8ac891-4ba9-4dd0-8476-2a0cbaf12500" providerId="ADAL" clId="{E9CF22E2-DAD1-4649-B607-83083A3A4DDC}" dt="2025-01-11T05:16:12.912" v="86" actId="1076"/>
        <pc:sldMkLst>
          <pc:docMk/>
          <pc:sldMk cId="1669629314" sldId="308"/>
        </pc:sldMkLst>
        <pc:spChg chg="add mod">
          <ac:chgData name="Хренова Дарья Валерьевна" userId="de8ac891-4ba9-4dd0-8476-2a0cbaf12500" providerId="ADAL" clId="{E9CF22E2-DAD1-4649-B607-83083A3A4DDC}" dt="2025-01-11T05:15:28.374" v="74" actId="1076"/>
          <ac:spMkLst>
            <pc:docMk/>
            <pc:sldMk cId="1669629314" sldId="308"/>
            <ac:spMk id="5" creationId="{56FB31BF-82FB-49F1-B123-E1594B20D0AD}"/>
          </ac:spMkLst>
        </pc:spChg>
        <pc:spChg chg="add mod">
          <ac:chgData name="Хренова Дарья Валерьевна" userId="de8ac891-4ba9-4dd0-8476-2a0cbaf12500" providerId="ADAL" clId="{E9CF22E2-DAD1-4649-B607-83083A3A4DDC}" dt="2025-01-11T05:16:12.912" v="86" actId="1076"/>
          <ac:spMkLst>
            <pc:docMk/>
            <pc:sldMk cId="1669629314" sldId="308"/>
            <ac:spMk id="9" creationId="{D7519AD0-883A-6E9D-167C-D54B63BB4653}"/>
          </ac:spMkLst>
        </pc:spChg>
        <pc:spChg chg="del">
          <ac:chgData name="Хренова Дарья Валерьевна" userId="de8ac891-4ba9-4dd0-8476-2a0cbaf12500" providerId="ADAL" clId="{E9CF22E2-DAD1-4649-B607-83083A3A4DDC}" dt="2025-01-11T05:15:22.893" v="71" actId="478"/>
          <ac:spMkLst>
            <pc:docMk/>
            <pc:sldMk cId="1669629314" sldId="308"/>
            <ac:spMk id="13" creationId="{091682D3-9F92-6528-7DED-49FDAB611F45}"/>
          </ac:spMkLst>
        </pc:spChg>
        <pc:spChg chg="del mod">
          <ac:chgData name="Хренова Дарья Валерьевна" userId="de8ac891-4ba9-4dd0-8476-2a0cbaf12500" providerId="ADAL" clId="{E9CF22E2-DAD1-4649-B607-83083A3A4DDC}" dt="2025-01-11T05:15:58.100" v="79" actId="478"/>
          <ac:spMkLst>
            <pc:docMk/>
            <pc:sldMk cId="1669629314" sldId="308"/>
            <ac:spMk id="19" creationId="{BAF44CA9-9374-AE32-EB0D-DD71BE3D3357}"/>
          </ac:spMkLst>
        </pc:spChg>
        <pc:picChg chg="add mod">
          <ac:chgData name="Хренова Дарья Валерьевна" userId="de8ac891-4ba9-4dd0-8476-2a0cbaf12500" providerId="ADAL" clId="{E9CF22E2-DAD1-4649-B607-83083A3A4DDC}" dt="2025-01-11T05:15:24.723" v="72" actId="1076"/>
          <ac:picMkLst>
            <pc:docMk/>
            <pc:sldMk cId="1669629314" sldId="308"/>
            <ac:picMk id="3" creationId="{B7EBA004-BCB3-8C8A-3123-C998A0E6306E}"/>
          </ac:picMkLst>
        </pc:picChg>
        <pc:picChg chg="del">
          <ac:chgData name="Хренова Дарья Валерьевна" userId="de8ac891-4ba9-4dd0-8476-2a0cbaf12500" providerId="ADAL" clId="{E9CF22E2-DAD1-4649-B607-83083A3A4DDC}" dt="2025-01-11T05:13:32.317" v="64" actId="478"/>
          <ac:picMkLst>
            <pc:docMk/>
            <pc:sldMk cId="1669629314" sldId="308"/>
            <ac:picMk id="4" creationId="{9D60DE59-79A2-D62C-D512-B2E00E38435D}"/>
          </ac:picMkLst>
        </pc:picChg>
        <pc:picChg chg="add mod">
          <ac:chgData name="Хренова Дарья Валерьевна" userId="de8ac891-4ba9-4dd0-8476-2a0cbaf12500" providerId="ADAL" clId="{E9CF22E2-DAD1-4649-B607-83083A3A4DDC}" dt="2025-01-11T05:16:09.605" v="85" actId="1076"/>
          <ac:picMkLst>
            <pc:docMk/>
            <pc:sldMk cId="1669629314" sldId="308"/>
            <ac:picMk id="7" creationId="{98AD524B-A5A2-4FD3-4AB6-CA1DE66A0BD9}"/>
          </ac:picMkLst>
        </pc:picChg>
        <pc:picChg chg="del">
          <ac:chgData name="Хренова Дарья Валерьевна" userId="de8ac891-4ba9-4dd0-8476-2a0cbaf12500" providerId="ADAL" clId="{E9CF22E2-DAD1-4649-B607-83083A3A4DDC}" dt="2025-01-11T05:13:31.549" v="63" actId="478"/>
          <ac:picMkLst>
            <pc:docMk/>
            <pc:sldMk cId="1669629314" sldId="308"/>
            <ac:picMk id="12" creationId="{BEB187FF-B06B-19F0-77A1-6BD715DD6E0A}"/>
          </ac:picMkLst>
        </pc:picChg>
        <pc:picChg chg="add del">
          <ac:chgData name="Хренова Дарья Валерьевна" userId="de8ac891-4ba9-4dd0-8476-2a0cbaf12500" providerId="ADAL" clId="{E9CF22E2-DAD1-4649-B607-83083A3A4DDC}" dt="2025-01-11T05:15:07.512" v="67" actId="21"/>
          <ac:picMkLst>
            <pc:docMk/>
            <pc:sldMk cId="1669629314" sldId="308"/>
            <ac:picMk id="18" creationId="{C6323ED3-AB41-CA7B-3B43-799BB9E8C39E}"/>
          </ac:picMkLst>
        </pc:picChg>
      </pc:sldChg>
    </pc:docChg>
  </pc:docChgLst>
  <pc:docChgLst>
    <pc:chgData name="Хренова Дарья Валерьевна" userId="de8ac891-4ba9-4dd0-8476-2a0cbaf12500" providerId="ADAL" clId="{62B0E45E-CB53-431A-B3CC-BEB840E3E00D}"/>
    <pc:docChg chg="undo custSel modSld">
      <pc:chgData name="Хренова Дарья Валерьевна" userId="de8ac891-4ba9-4dd0-8476-2a0cbaf12500" providerId="ADAL" clId="{62B0E45E-CB53-431A-B3CC-BEB840E3E00D}" dt="2024-12-10T08:35:01.267" v="1165" actId="1076"/>
      <pc:docMkLst>
        <pc:docMk/>
      </pc:docMkLst>
      <pc:sldChg chg="addSp delSp modSp mod">
        <pc:chgData name="Хренова Дарья Валерьевна" userId="de8ac891-4ba9-4dd0-8476-2a0cbaf12500" providerId="ADAL" clId="{62B0E45E-CB53-431A-B3CC-BEB840E3E00D}" dt="2024-12-10T05:24:22.689" v="407" actId="20577"/>
        <pc:sldMkLst>
          <pc:docMk/>
          <pc:sldMk cId="0" sldId="261"/>
        </pc:sldMkLst>
        <pc:spChg chg="mod">
          <ac:chgData name="Хренова Дарья Валерьевна" userId="de8ac891-4ba9-4dd0-8476-2a0cbaf12500" providerId="ADAL" clId="{62B0E45E-CB53-431A-B3CC-BEB840E3E00D}" dt="2024-12-10T05:24:22.689" v="407" actId="20577"/>
          <ac:spMkLst>
            <pc:docMk/>
            <pc:sldMk cId="0" sldId="261"/>
            <ac:spMk id="4" creationId="{CD266009-C0A2-1AC2-FFB7-BC7C6CB954DB}"/>
          </ac:spMkLst>
        </pc:spChg>
        <pc:spChg chg="add mod">
          <ac:chgData name="Хренова Дарья Валерьевна" userId="de8ac891-4ba9-4dd0-8476-2a0cbaf12500" providerId="ADAL" clId="{62B0E45E-CB53-431A-B3CC-BEB840E3E00D}" dt="2024-12-10T05:23:43.954" v="331" actId="207"/>
          <ac:spMkLst>
            <pc:docMk/>
            <pc:sldMk cId="0" sldId="261"/>
            <ac:spMk id="22" creationId="{AAF84578-906B-3338-C30F-5EFDF2951AD4}"/>
          </ac:spMkLst>
        </pc:spChg>
        <pc:spChg chg="add mod">
          <ac:chgData name="Хренова Дарья Валерьевна" userId="de8ac891-4ba9-4dd0-8476-2a0cbaf12500" providerId="ADAL" clId="{62B0E45E-CB53-431A-B3CC-BEB840E3E00D}" dt="2024-12-10T05:24:07.253" v="380" actId="20577"/>
          <ac:spMkLst>
            <pc:docMk/>
            <pc:sldMk cId="0" sldId="261"/>
            <ac:spMk id="23" creationId="{AA4284E9-D0F4-0741-4D16-8F79CFD5DECB}"/>
          </ac:spMkLst>
        </pc:spChg>
      </pc:sldChg>
      <pc:sldChg chg="modSp mod">
        <pc:chgData name="Хренова Дарья Валерьевна" userId="de8ac891-4ba9-4dd0-8476-2a0cbaf12500" providerId="ADAL" clId="{62B0E45E-CB53-431A-B3CC-BEB840E3E00D}" dt="2024-12-10T04:48:43.173" v="0" actId="1076"/>
        <pc:sldMkLst>
          <pc:docMk/>
          <pc:sldMk cId="0" sldId="266"/>
        </pc:sldMkLst>
        <pc:spChg chg="mod">
          <ac:chgData name="Хренова Дарья Валерьевна" userId="de8ac891-4ba9-4dd0-8476-2a0cbaf12500" providerId="ADAL" clId="{62B0E45E-CB53-431A-B3CC-BEB840E3E00D}" dt="2024-12-10T04:48:43.173" v="0" actId="1076"/>
          <ac:spMkLst>
            <pc:docMk/>
            <pc:sldMk cId="0" sldId="266"/>
            <ac:spMk id="50" creationId="{5D3DB79E-3A2A-D4E8-FF95-0B66C85065FE}"/>
          </ac:spMkLst>
        </pc:spChg>
      </pc:sldChg>
      <pc:sldChg chg="addSp delSp modSp mod">
        <pc:chgData name="Хренова Дарья Валерьевна" userId="de8ac891-4ba9-4dd0-8476-2a0cbaf12500" providerId="ADAL" clId="{62B0E45E-CB53-431A-B3CC-BEB840E3E00D}" dt="2024-12-10T07:29:41.298" v="425" actId="1076"/>
        <pc:sldMkLst>
          <pc:docMk/>
          <pc:sldMk cId="0" sldId="268"/>
        </pc:sldMkLst>
        <pc:picChg chg="add mod">
          <ac:chgData name="Хренова Дарья Валерьевна" userId="de8ac891-4ba9-4dd0-8476-2a0cbaf12500" providerId="ADAL" clId="{62B0E45E-CB53-431A-B3CC-BEB840E3E00D}" dt="2024-12-10T07:29:41.298" v="425" actId="1076"/>
          <ac:picMkLst>
            <pc:docMk/>
            <pc:sldMk cId="0" sldId="268"/>
            <ac:picMk id="3" creationId="{CDCD9E38-0E5C-EAFB-D959-D972C026F199}"/>
          </ac:picMkLst>
        </pc:picChg>
      </pc:sldChg>
      <pc:sldChg chg="addSp modSp mod">
        <pc:chgData name="Хренова Дарья Валерьевна" userId="de8ac891-4ba9-4dd0-8476-2a0cbaf12500" providerId="ADAL" clId="{62B0E45E-CB53-431A-B3CC-BEB840E3E00D}" dt="2024-12-10T05:18:06.141" v="324" actId="1076"/>
        <pc:sldMkLst>
          <pc:docMk/>
          <pc:sldMk cId="0" sldId="272"/>
        </pc:sldMkLst>
        <pc:spChg chg="add mod">
          <ac:chgData name="Хренова Дарья Валерьевна" userId="de8ac891-4ba9-4dd0-8476-2a0cbaf12500" providerId="ADAL" clId="{62B0E45E-CB53-431A-B3CC-BEB840E3E00D}" dt="2024-12-10T05:17:57.415" v="322" actId="20577"/>
          <ac:spMkLst>
            <pc:docMk/>
            <pc:sldMk cId="0" sldId="272"/>
            <ac:spMk id="2" creationId="{7518F20B-2FC7-0774-4A89-056C68ED69E5}"/>
          </ac:spMkLst>
        </pc:spChg>
        <pc:spChg chg="add mod">
          <ac:chgData name="Хренова Дарья Валерьевна" userId="de8ac891-4ba9-4dd0-8476-2a0cbaf12500" providerId="ADAL" clId="{62B0E45E-CB53-431A-B3CC-BEB840E3E00D}" dt="2024-12-10T05:18:06.141" v="324" actId="1076"/>
          <ac:spMkLst>
            <pc:docMk/>
            <pc:sldMk cId="0" sldId="272"/>
            <ac:spMk id="3" creationId="{D64F3ED9-6DC6-51C0-D819-4960DEB34B63}"/>
          </ac:spMkLst>
        </pc:spChg>
      </pc:sldChg>
      <pc:sldChg chg="addSp delSp modSp mod">
        <pc:chgData name="Хренова Дарья Валерьевна" userId="de8ac891-4ba9-4dd0-8476-2a0cbaf12500" providerId="ADAL" clId="{62B0E45E-CB53-431A-B3CC-BEB840E3E00D}" dt="2024-12-10T07:56:39.215" v="887" actId="20577"/>
        <pc:sldMkLst>
          <pc:docMk/>
          <pc:sldMk cId="0" sldId="282"/>
        </pc:sldMkLst>
        <pc:spChg chg="mod">
          <ac:chgData name="Хренова Дарья Валерьевна" userId="de8ac891-4ba9-4dd0-8476-2a0cbaf12500" providerId="ADAL" clId="{62B0E45E-CB53-431A-B3CC-BEB840E3E00D}" dt="2024-12-10T07:56:39.215" v="887" actId="20577"/>
          <ac:spMkLst>
            <pc:docMk/>
            <pc:sldMk cId="0" sldId="282"/>
            <ac:spMk id="845" creationId="{00000000-0000-0000-0000-000000000000}"/>
          </ac:spMkLst>
        </pc:spChg>
        <pc:grpChg chg="add del">
          <ac:chgData name="Хренова Дарья Валерьевна" userId="de8ac891-4ba9-4dd0-8476-2a0cbaf12500" providerId="ADAL" clId="{62B0E45E-CB53-431A-B3CC-BEB840E3E00D}" dt="2024-12-10T07:56:34.856" v="886" actId="478"/>
          <ac:grpSpMkLst>
            <pc:docMk/>
            <pc:sldMk cId="0" sldId="282"/>
            <ac:grpSpMk id="847" creationId="{00000000-0000-0000-0000-000000000000}"/>
          </ac:grpSpMkLst>
        </pc:grpChg>
        <pc:picChg chg="mod">
          <ac:chgData name="Хренова Дарья Валерьевна" userId="de8ac891-4ba9-4dd0-8476-2a0cbaf12500" providerId="ADAL" clId="{62B0E45E-CB53-431A-B3CC-BEB840E3E00D}" dt="2024-12-10T07:56:33.967" v="884" actId="1076"/>
          <ac:picMkLst>
            <pc:docMk/>
            <pc:sldMk cId="0" sldId="282"/>
            <ac:picMk id="846" creationId="{00000000-0000-0000-0000-000000000000}"/>
          </ac:picMkLst>
        </pc:picChg>
        <pc:picChg chg="add del">
          <ac:chgData name="Хренова Дарья Валерьевна" userId="de8ac891-4ba9-4dd0-8476-2a0cbaf12500" providerId="ADAL" clId="{62B0E45E-CB53-431A-B3CC-BEB840E3E00D}" dt="2024-12-10T07:56:34.352" v="885" actId="478"/>
          <ac:picMkLst>
            <pc:docMk/>
            <pc:sldMk cId="0" sldId="282"/>
            <ac:picMk id="851" creationId="{00000000-0000-0000-0000-000000000000}"/>
          </ac:picMkLst>
        </pc:picChg>
      </pc:sldChg>
      <pc:sldChg chg="addSp delSp modSp mod">
        <pc:chgData name="Хренова Дарья Валерьевна" userId="de8ac891-4ba9-4dd0-8476-2a0cbaf12500" providerId="ADAL" clId="{62B0E45E-CB53-431A-B3CC-BEB840E3E00D}" dt="2024-12-10T07:52:06.325" v="879" actId="478"/>
        <pc:sldMkLst>
          <pc:docMk/>
          <pc:sldMk cId="0" sldId="286"/>
        </pc:sldMkLst>
        <pc:spChg chg="add">
          <ac:chgData name="Хренова Дарья Валерьевна" userId="de8ac891-4ba9-4dd0-8476-2a0cbaf12500" providerId="ADAL" clId="{62B0E45E-CB53-431A-B3CC-BEB840E3E00D}" dt="2024-12-10T07:51:36.389" v="869"/>
          <ac:spMkLst>
            <pc:docMk/>
            <pc:sldMk cId="0" sldId="286"/>
            <ac:spMk id="3" creationId="{B07C97F7-2BF9-B2FC-FF0C-169C1064EB9A}"/>
          </ac:spMkLst>
        </pc:spChg>
        <pc:spChg chg="mod">
          <ac:chgData name="Хренова Дарья Валерьевна" userId="de8ac891-4ba9-4dd0-8476-2a0cbaf12500" providerId="ADAL" clId="{62B0E45E-CB53-431A-B3CC-BEB840E3E00D}" dt="2024-12-10T05:33:54.871" v="409"/>
          <ac:spMkLst>
            <pc:docMk/>
            <pc:sldMk cId="0" sldId="286"/>
            <ac:spMk id="17" creationId="{BADDFA44-909E-BE22-230C-B2CD4F174332}"/>
          </ac:spMkLst>
        </pc:spChg>
      </pc:sldChg>
      <pc:sldChg chg="delSp mod">
        <pc:chgData name="Хренова Дарья Валерьевна" userId="de8ac891-4ba9-4dd0-8476-2a0cbaf12500" providerId="ADAL" clId="{62B0E45E-CB53-431A-B3CC-BEB840E3E00D}" dt="2024-12-10T04:57:58.466" v="2" actId="478"/>
        <pc:sldMkLst>
          <pc:docMk/>
          <pc:sldMk cId="944033125" sldId="305"/>
        </pc:sldMkLst>
      </pc:sldChg>
      <pc:sldChg chg="addSp delSp modSp mod">
        <pc:chgData name="Хренова Дарья Валерьевна" userId="de8ac891-4ba9-4dd0-8476-2a0cbaf12500" providerId="ADAL" clId="{62B0E45E-CB53-431A-B3CC-BEB840E3E00D}" dt="2024-12-10T07:38:59.981" v="590" actId="478"/>
        <pc:sldMkLst>
          <pc:docMk/>
          <pc:sldMk cId="3148700045" sldId="307"/>
        </pc:sldMkLst>
        <pc:spChg chg="mod">
          <ac:chgData name="Хренова Дарья Валерьевна" userId="de8ac891-4ba9-4dd0-8476-2a0cbaf12500" providerId="ADAL" clId="{62B0E45E-CB53-431A-B3CC-BEB840E3E00D}" dt="2024-12-10T07:16:53.807" v="417" actId="1076"/>
          <ac:spMkLst>
            <pc:docMk/>
            <pc:sldMk cId="3148700045" sldId="307"/>
            <ac:spMk id="2" creationId="{D32A5822-3BEE-BDBC-CD50-E55B31CAA839}"/>
          </ac:spMkLst>
        </pc:spChg>
        <pc:spChg chg="add del mod">
          <ac:chgData name="Хренова Дарья Валерьевна" userId="de8ac891-4ba9-4dd0-8476-2a0cbaf12500" providerId="ADAL" clId="{62B0E45E-CB53-431A-B3CC-BEB840E3E00D}" dt="2024-12-10T07:33:33.158" v="581" actId="20577"/>
          <ac:spMkLst>
            <pc:docMk/>
            <pc:sldMk cId="3148700045" sldId="307"/>
            <ac:spMk id="3" creationId="{8A75A49A-C3E0-373D-5906-AB89BE955EBC}"/>
          </ac:spMkLst>
        </pc:spChg>
        <pc:spChg chg="mod">
          <ac:chgData name="Хренова Дарья Валерьевна" userId="de8ac891-4ba9-4dd0-8476-2a0cbaf12500" providerId="ADAL" clId="{62B0E45E-CB53-431A-B3CC-BEB840E3E00D}" dt="2024-12-10T07:33:06.088" v="547" actId="1076"/>
          <ac:spMkLst>
            <pc:docMk/>
            <pc:sldMk cId="3148700045" sldId="307"/>
            <ac:spMk id="7" creationId="{E364486C-91A8-80A4-45A9-42725C7F09D0}"/>
          </ac:spMkLst>
        </pc:spChg>
        <pc:spChg chg="mod">
          <ac:chgData name="Хренова Дарья Валерьевна" userId="de8ac891-4ba9-4dd0-8476-2a0cbaf12500" providerId="ADAL" clId="{62B0E45E-CB53-431A-B3CC-BEB840E3E00D}" dt="2024-12-10T07:31:18.324" v="541" actId="20577"/>
          <ac:spMkLst>
            <pc:docMk/>
            <pc:sldMk cId="3148700045" sldId="307"/>
            <ac:spMk id="10" creationId="{59DB0848-03A6-9048-F42E-CFBCC4CE602D}"/>
          </ac:spMkLst>
        </pc:spChg>
        <pc:spChg chg="mod">
          <ac:chgData name="Хренова Дарья Валерьевна" userId="de8ac891-4ba9-4dd0-8476-2a0cbaf12500" providerId="ADAL" clId="{62B0E45E-CB53-431A-B3CC-BEB840E3E00D}" dt="2024-12-10T05:02:15.392" v="63" actId="20577"/>
          <ac:spMkLst>
            <pc:docMk/>
            <pc:sldMk cId="3148700045" sldId="307"/>
            <ac:spMk id="330" creationId="{B4F00667-6672-A127-EFCB-17C419B706E7}"/>
          </ac:spMkLst>
        </pc:spChg>
        <pc:picChg chg="add mod">
          <ac:chgData name="Хренова Дарья Валерьевна" userId="de8ac891-4ba9-4dd0-8476-2a0cbaf12500" providerId="ADAL" clId="{62B0E45E-CB53-431A-B3CC-BEB840E3E00D}" dt="2024-12-10T07:38:58.255" v="589" actId="1076"/>
          <ac:picMkLst>
            <pc:docMk/>
            <pc:sldMk cId="3148700045" sldId="307"/>
            <ac:picMk id="16" creationId="{DD614B2F-EF71-7E79-79AD-FDF4A085024B}"/>
          </ac:picMkLst>
        </pc:picChg>
      </pc:sldChg>
      <pc:sldChg chg="addSp delSp modSp mod">
        <pc:chgData name="Хренова Дарья Валерьевна" userId="de8ac891-4ba9-4dd0-8476-2a0cbaf12500" providerId="ADAL" clId="{62B0E45E-CB53-431A-B3CC-BEB840E3E00D}" dt="2024-12-10T05:17:31.587" v="292" actId="1076"/>
        <pc:sldMkLst>
          <pc:docMk/>
          <pc:sldMk cId="1669629314" sldId="308"/>
        </pc:sldMkLst>
        <pc:spChg chg="add mod">
          <ac:chgData name="Хренова Дарья Валерьевна" userId="de8ac891-4ba9-4dd0-8476-2a0cbaf12500" providerId="ADAL" clId="{62B0E45E-CB53-431A-B3CC-BEB840E3E00D}" dt="2024-12-10T05:05:30.497" v="78" actId="1076"/>
          <ac:spMkLst>
            <pc:docMk/>
            <pc:sldMk cId="1669629314" sldId="308"/>
            <ac:spMk id="8" creationId="{EBC3D41F-385F-1A22-FA5A-B3170075278D}"/>
          </ac:spMkLst>
        </pc:spChg>
        <pc:spChg chg="add del mod">
          <ac:chgData name="Хренова Дарья Валерьевна" userId="de8ac891-4ba9-4dd0-8476-2a0cbaf12500" providerId="ADAL" clId="{62B0E45E-CB53-431A-B3CC-BEB840E3E00D}" dt="2024-12-10T05:08:20.871" v="100" actId="1076"/>
          <ac:spMkLst>
            <pc:docMk/>
            <pc:sldMk cId="1669629314" sldId="308"/>
            <ac:spMk id="13" creationId="{091682D3-9F92-6528-7DED-49FDAB611F45}"/>
          </ac:spMkLst>
        </pc:spChg>
        <pc:spChg chg="mod">
          <ac:chgData name="Хренова Дарья Валерьевна" userId="de8ac891-4ba9-4dd0-8476-2a0cbaf12500" providerId="ADAL" clId="{62B0E45E-CB53-431A-B3CC-BEB840E3E00D}" dt="2024-12-10T05:16:50.585" v="269" actId="1076"/>
          <ac:spMkLst>
            <pc:docMk/>
            <pc:sldMk cId="1669629314" sldId="308"/>
            <ac:spMk id="15" creationId="{09BEFDF7-052E-B4F3-5840-A7DA0C1A7971}"/>
          </ac:spMkLst>
        </pc:spChg>
        <pc:spChg chg="mod">
          <ac:chgData name="Хренова Дарья Валерьевна" userId="de8ac891-4ba9-4dd0-8476-2a0cbaf12500" providerId="ADAL" clId="{62B0E45E-CB53-431A-B3CC-BEB840E3E00D}" dt="2024-12-10T05:16:53.205" v="270" actId="1076"/>
          <ac:spMkLst>
            <pc:docMk/>
            <pc:sldMk cId="1669629314" sldId="308"/>
            <ac:spMk id="16" creationId="{CA4C65C7-FC47-5873-4AC2-4135B7BDED21}"/>
          </ac:spMkLst>
        </pc:spChg>
        <pc:spChg chg="add mod">
          <ac:chgData name="Хренова Дарья Валерьевна" userId="de8ac891-4ba9-4dd0-8476-2a0cbaf12500" providerId="ADAL" clId="{62B0E45E-CB53-431A-B3CC-BEB840E3E00D}" dt="2024-12-10T05:08:38.307" v="110" actId="1076"/>
          <ac:spMkLst>
            <pc:docMk/>
            <pc:sldMk cId="1669629314" sldId="308"/>
            <ac:spMk id="19" creationId="{BAF44CA9-9374-AE32-EB0D-DD71BE3D3357}"/>
          </ac:spMkLst>
        </pc:spChg>
        <pc:spChg chg="add mod">
          <ac:chgData name="Хренова Дарья Валерьевна" userId="de8ac891-4ba9-4dd0-8476-2a0cbaf12500" providerId="ADAL" clId="{62B0E45E-CB53-431A-B3CC-BEB840E3E00D}" dt="2024-12-10T05:17:00.404" v="272" actId="1076"/>
          <ac:spMkLst>
            <pc:docMk/>
            <pc:sldMk cId="1669629314" sldId="308"/>
            <ac:spMk id="24" creationId="{9B635199-699A-60E0-ED1F-FA3C80F235FE}"/>
          </ac:spMkLst>
        </pc:spChg>
        <pc:spChg chg="add mod">
          <ac:chgData name="Хренова Дарья Валерьевна" userId="de8ac891-4ba9-4dd0-8476-2a0cbaf12500" providerId="ADAL" clId="{62B0E45E-CB53-431A-B3CC-BEB840E3E00D}" dt="2024-12-10T05:17:06.371" v="274" actId="255"/>
          <ac:spMkLst>
            <pc:docMk/>
            <pc:sldMk cId="1669629314" sldId="308"/>
            <ac:spMk id="27" creationId="{65B10E07-1710-63DE-BC90-99CF9BD54412}"/>
          </ac:spMkLst>
        </pc:spChg>
        <pc:spChg chg="add mod">
          <ac:chgData name="Хренова Дарья Валерьевна" userId="de8ac891-4ba9-4dd0-8476-2a0cbaf12500" providerId="ADAL" clId="{62B0E45E-CB53-431A-B3CC-BEB840E3E00D}" dt="2024-12-10T05:14:34.758" v="175" actId="1076"/>
          <ac:spMkLst>
            <pc:docMk/>
            <pc:sldMk cId="1669629314" sldId="308"/>
            <ac:spMk id="28" creationId="{6AA15720-FBDC-2E94-151C-6437C96977C8}"/>
          </ac:spMkLst>
        </pc:spChg>
        <pc:spChg chg="add mod">
          <ac:chgData name="Хренова Дарья Валерьевна" userId="de8ac891-4ba9-4dd0-8476-2a0cbaf12500" providerId="ADAL" clId="{62B0E45E-CB53-431A-B3CC-BEB840E3E00D}" dt="2024-12-10T05:15:16.273" v="215" actId="1076"/>
          <ac:spMkLst>
            <pc:docMk/>
            <pc:sldMk cId="1669629314" sldId="308"/>
            <ac:spMk id="30" creationId="{DC07E3F8-FD8C-2915-F94D-2FA56B3DBDE1}"/>
          </ac:spMkLst>
        </pc:spChg>
        <pc:spChg chg="add mod">
          <ac:chgData name="Хренова Дарья Валерьевна" userId="de8ac891-4ba9-4dd0-8476-2a0cbaf12500" providerId="ADAL" clId="{62B0E45E-CB53-431A-B3CC-BEB840E3E00D}" dt="2024-12-10T05:15:56.525" v="247" actId="1076"/>
          <ac:spMkLst>
            <pc:docMk/>
            <pc:sldMk cId="1669629314" sldId="308"/>
            <ac:spMk id="33" creationId="{0DD4CB04-3B65-A8FA-5C6C-7FFE55524CF2}"/>
          </ac:spMkLst>
        </pc:spChg>
        <pc:spChg chg="add mod">
          <ac:chgData name="Хренова Дарья Валерьевна" userId="de8ac891-4ba9-4dd0-8476-2a0cbaf12500" providerId="ADAL" clId="{62B0E45E-CB53-431A-B3CC-BEB840E3E00D}" dt="2024-12-10T05:16:25.983" v="263" actId="1076"/>
          <ac:spMkLst>
            <pc:docMk/>
            <pc:sldMk cId="1669629314" sldId="308"/>
            <ac:spMk id="36" creationId="{F63E3101-1FAF-7B61-9865-00F3106BD67D}"/>
          </ac:spMkLst>
        </pc:spChg>
        <pc:spChg chg="add mod">
          <ac:chgData name="Хренова Дарья Валерьевна" userId="de8ac891-4ba9-4dd0-8476-2a0cbaf12500" providerId="ADAL" clId="{62B0E45E-CB53-431A-B3CC-BEB840E3E00D}" dt="2024-12-10T05:17:31.587" v="292" actId="1076"/>
          <ac:spMkLst>
            <pc:docMk/>
            <pc:sldMk cId="1669629314" sldId="308"/>
            <ac:spMk id="38" creationId="{E28A4072-061A-ACC3-B906-AE6A4062D59D}"/>
          </ac:spMkLst>
        </pc:spChg>
        <pc:picChg chg="add mod">
          <ac:chgData name="Хренова Дарья Валерьевна" userId="de8ac891-4ba9-4dd0-8476-2a0cbaf12500" providerId="ADAL" clId="{62B0E45E-CB53-431A-B3CC-BEB840E3E00D}" dt="2024-12-10T05:05:17.886" v="75" actId="1076"/>
          <ac:picMkLst>
            <pc:docMk/>
            <pc:sldMk cId="1669629314" sldId="308"/>
            <ac:picMk id="4" creationId="{9D60DE59-79A2-D62C-D512-B2E00E38435D}"/>
          </ac:picMkLst>
        </pc:picChg>
        <pc:picChg chg="add mod">
          <ac:chgData name="Хренова Дарья Валерьевна" userId="de8ac891-4ba9-4dd0-8476-2a0cbaf12500" providerId="ADAL" clId="{62B0E45E-CB53-431A-B3CC-BEB840E3E00D}" dt="2024-12-10T05:07:08.980" v="87" actId="1076"/>
          <ac:picMkLst>
            <pc:docMk/>
            <pc:sldMk cId="1669629314" sldId="308"/>
            <ac:picMk id="12" creationId="{BEB187FF-B06B-19F0-77A1-6BD715DD6E0A}"/>
          </ac:picMkLst>
        </pc:picChg>
        <pc:picChg chg="add mod">
          <ac:chgData name="Хренова Дарья Валерьевна" userId="de8ac891-4ba9-4dd0-8476-2a0cbaf12500" providerId="ADAL" clId="{62B0E45E-CB53-431A-B3CC-BEB840E3E00D}" dt="2024-12-10T05:08:26.713" v="105" actId="1076"/>
          <ac:picMkLst>
            <pc:docMk/>
            <pc:sldMk cId="1669629314" sldId="308"/>
            <ac:picMk id="18" creationId="{C6323ED3-AB41-CA7B-3B43-799BB9E8C39E}"/>
          </ac:picMkLst>
        </pc:picChg>
        <pc:picChg chg="add mod">
          <ac:chgData name="Хренова Дарья Валерьевна" userId="de8ac891-4ba9-4dd0-8476-2a0cbaf12500" providerId="ADAL" clId="{62B0E45E-CB53-431A-B3CC-BEB840E3E00D}" dt="2024-12-10T05:12:44.205" v="123" actId="1076"/>
          <ac:picMkLst>
            <pc:docMk/>
            <pc:sldMk cId="1669629314" sldId="308"/>
            <ac:picMk id="23" creationId="{A49EF0B3-7432-69D8-AECA-D58BE07BD166}"/>
          </ac:picMkLst>
        </pc:picChg>
        <pc:cxnChg chg="add mod">
          <ac:chgData name="Хренова Дарья Валерьевна" userId="de8ac891-4ba9-4dd0-8476-2a0cbaf12500" providerId="ADAL" clId="{62B0E45E-CB53-431A-B3CC-BEB840E3E00D}" dt="2024-12-10T05:14:30.814" v="174" actId="1076"/>
          <ac:cxnSpMkLst>
            <pc:docMk/>
            <pc:sldMk cId="1669629314" sldId="308"/>
            <ac:cxnSpMk id="29" creationId="{A321A105-2BAB-B9C9-3104-E7A1C17A5DBD}"/>
          </ac:cxnSpMkLst>
        </pc:cxnChg>
        <pc:cxnChg chg="add mod">
          <ac:chgData name="Хренова Дарья Валерьевна" userId="de8ac891-4ba9-4dd0-8476-2a0cbaf12500" providerId="ADAL" clId="{62B0E45E-CB53-431A-B3CC-BEB840E3E00D}" dt="2024-12-10T05:15:21.316" v="217" actId="14100"/>
          <ac:cxnSpMkLst>
            <pc:docMk/>
            <pc:sldMk cId="1669629314" sldId="308"/>
            <ac:cxnSpMk id="31" creationId="{5C94A536-0132-21E2-60A9-21F86AEA1B74}"/>
          </ac:cxnSpMkLst>
        </pc:cxnChg>
        <pc:cxnChg chg="add mod">
          <ac:chgData name="Хренова Дарья Валерьевна" userId="de8ac891-4ba9-4dd0-8476-2a0cbaf12500" providerId="ADAL" clId="{62B0E45E-CB53-431A-B3CC-BEB840E3E00D}" dt="2024-12-10T05:16:04.381" v="250" actId="14100"/>
          <ac:cxnSpMkLst>
            <pc:docMk/>
            <pc:sldMk cId="1669629314" sldId="308"/>
            <ac:cxnSpMk id="34" creationId="{CB3CED98-D0C6-8032-30DC-94490AAD2429}"/>
          </ac:cxnSpMkLst>
        </pc:cxnChg>
        <pc:cxnChg chg="add mod">
          <ac:chgData name="Хренова Дарья Валерьевна" userId="de8ac891-4ba9-4dd0-8476-2a0cbaf12500" providerId="ADAL" clId="{62B0E45E-CB53-431A-B3CC-BEB840E3E00D}" dt="2024-12-10T05:16:32.310" v="265" actId="1076"/>
          <ac:cxnSpMkLst>
            <pc:docMk/>
            <pc:sldMk cId="1669629314" sldId="308"/>
            <ac:cxnSpMk id="37" creationId="{BD96E4BB-0CF0-6691-B40F-010AE76C7878}"/>
          </ac:cxnSpMkLst>
        </pc:cxnChg>
        <pc:cxnChg chg="add mod">
          <ac:chgData name="Хренова Дарья Валерьевна" userId="de8ac891-4ba9-4dd0-8476-2a0cbaf12500" providerId="ADAL" clId="{62B0E45E-CB53-431A-B3CC-BEB840E3E00D}" dt="2024-12-10T05:17:28.932" v="291" actId="1076"/>
          <ac:cxnSpMkLst>
            <pc:docMk/>
            <pc:sldMk cId="1669629314" sldId="308"/>
            <ac:cxnSpMk id="39" creationId="{6EBD2B3C-719F-BE17-070E-61321572ABC6}"/>
          </ac:cxnSpMkLst>
        </pc:cxnChg>
      </pc:sldChg>
      <pc:sldChg chg="addSp delSp modSp mod">
        <pc:chgData name="Хренова Дарья Валерьевна" userId="de8ac891-4ba9-4dd0-8476-2a0cbaf12500" providerId="ADAL" clId="{62B0E45E-CB53-431A-B3CC-BEB840E3E00D}" dt="2024-12-10T08:05:26.962" v="1146" actId="207"/>
        <pc:sldMkLst>
          <pc:docMk/>
          <pc:sldMk cId="1822096611" sldId="309"/>
        </pc:sldMkLst>
        <pc:spChg chg="mod">
          <ac:chgData name="Хренова Дарья Валерьевна" userId="de8ac891-4ba9-4dd0-8476-2a0cbaf12500" providerId="ADAL" clId="{62B0E45E-CB53-431A-B3CC-BEB840E3E00D}" dt="2024-12-10T07:59:42.115" v="924" actId="20577"/>
          <ac:spMkLst>
            <pc:docMk/>
            <pc:sldMk cId="1822096611" sldId="309"/>
            <ac:spMk id="11" creationId="{197B1CE3-C648-EB60-98BC-AB133D137EC1}"/>
          </ac:spMkLst>
        </pc:spChg>
        <pc:spChg chg="add mod">
          <ac:chgData name="Хренова Дарья Валерьевна" userId="de8ac891-4ba9-4dd0-8476-2a0cbaf12500" providerId="ADAL" clId="{62B0E45E-CB53-431A-B3CC-BEB840E3E00D}" dt="2024-12-10T08:02:01.703" v="1129" actId="20577"/>
          <ac:spMkLst>
            <pc:docMk/>
            <pc:sldMk cId="1822096611" sldId="309"/>
            <ac:spMk id="12" creationId="{78C404E5-E6F6-7F56-58A3-C35EB5B63FEC}"/>
          </ac:spMkLst>
        </pc:spChg>
        <pc:spChg chg="add mod">
          <ac:chgData name="Хренова Дарья Валерьевна" userId="de8ac891-4ba9-4dd0-8476-2a0cbaf12500" providerId="ADAL" clId="{62B0E45E-CB53-431A-B3CC-BEB840E3E00D}" dt="2024-12-10T08:04:13.576" v="1140" actId="207"/>
          <ac:spMkLst>
            <pc:docMk/>
            <pc:sldMk cId="1822096611" sldId="309"/>
            <ac:spMk id="13" creationId="{EE6347B1-3ABC-A5AF-F92C-98BD48D7553A}"/>
          </ac:spMkLst>
        </pc:spChg>
        <pc:spChg chg="mod">
          <ac:chgData name="Хренова Дарья Валерьевна" userId="de8ac891-4ba9-4dd0-8476-2a0cbaf12500" providerId="ADAL" clId="{62B0E45E-CB53-431A-B3CC-BEB840E3E00D}" dt="2024-12-10T08:04:09.159" v="1139" actId="207"/>
          <ac:spMkLst>
            <pc:docMk/>
            <pc:sldMk cId="1822096611" sldId="309"/>
            <ac:spMk id="15" creationId="{7E898856-8406-11D9-BF03-947E244EC7FE}"/>
          </ac:spMkLst>
        </pc:spChg>
        <pc:spChg chg="mod">
          <ac:chgData name="Хренова Дарья Валерьевна" userId="de8ac891-4ba9-4dd0-8476-2a0cbaf12500" providerId="ADAL" clId="{62B0E45E-CB53-431A-B3CC-BEB840E3E00D}" dt="2024-12-10T08:04:09.159" v="1139" actId="207"/>
          <ac:spMkLst>
            <pc:docMk/>
            <pc:sldMk cId="1822096611" sldId="309"/>
            <ac:spMk id="16" creationId="{BF8A1574-75A3-3B65-E3E4-24A20A7EE346}"/>
          </ac:spMkLst>
        </pc:spChg>
        <pc:spChg chg="mod">
          <ac:chgData name="Хренова Дарья Валерьевна" userId="de8ac891-4ba9-4dd0-8476-2a0cbaf12500" providerId="ADAL" clId="{62B0E45E-CB53-431A-B3CC-BEB840E3E00D}" dt="2024-12-10T08:04:19.207" v="1141" actId="1076"/>
          <ac:spMkLst>
            <pc:docMk/>
            <pc:sldMk cId="1822096611" sldId="309"/>
            <ac:spMk id="17" creationId="{838A31EC-225F-3458-742E-A329519BACFB}"/>
          </ac:spMkLst>
        </pc:spChg>
        <pc:spChg chg="mod">
          <ac:chgData name="Хренова Дарья Валерьевна" userId="de8ac891-4ba9-4dd0-8476-2a0cbaf12500" providerId="ADAL" clId="{62B0E45E-CB53-431A-B3CC-BEB840E3E00D}" dt="2024-12-10T08:04:35.995" v="1143" actId="20577"/>
          <ac:spMkLst>
            <pc:docMk/>
            <pc:sldMk cId="1822096611" sldId="309"/>
            <ac:spMk id="18" creationId="{EB78F797-27B1-24BB-7148-2043943E837D}"/>
          </ac:spMkLst>
        </pc:spChg>
        <pc:spChg chg="mod">
          <ac:chgData name="Хренова Дарья Валерьевна" userId="de8ac891-4ba9-4dd0-8476-2a0cbaf12500" providerId="ADAL" clId="{62B0E45E-CB53-431A-B3CC-BEB840E3E00D}" dt="2024-12-10T07:59:57.387" v="960" actId="20577"/>
          <ac:spMkLst>
            <pc:docMk/>
            <pc:sldMk cId="1822096611" sldId="309"/>
            <ac:spMk id="19" creationId="{0A047918-D573-8943-DF86-C76C406BFB1A}"/>
          </ac:spMkLst>
        </pc:spChg>
        <pc:spChg chg="mod">
          <ac:chgData name="Хренова Дарья Валерьевна" userId="de8ac891-4ba9-4dd0-8476-2a0cbaf12500" providerId="ADAL" clId="{62B0E45E-CB53-431A-B3CC-BEB840E3E00D}" dt="2024-12-10T08:05:26.962" v="1146" actId="207"/>
          <ac:spMkLst>
            <pc:docMk/>
            <pc:sldMk cId="1822096611" sldId="309"/>
            <ac:spMk id="22" creationId="{A789B784-2D5E-590A-08B2-ADD3BC51410C}"/>
          </ac:spMkLst>
        </pc:spChg>
        <pc:spChg chg="mod">
          <ac:chgData name="Хренова Дарья Валерьевна" userId="de8ac891-4ba9-4dd0-8476-2a0cbaf12500" providerId="ADAL" clId="{62B0E45E-CB53-431A-B3CC-BEB840E3E00D}" dt="2024-12-10T08:05:26.962" v="1146" actId="207"/>
          <ac:spMkLst>
            <pc:docMk/>
            <pc:sldMk cId="1822096611" sldId="309"/>
            <ac:spMk id="23" creationId="{8E58C1D4-67BF-9D92-02C4-7DCA222C032B}"/>
          </ac:spMkLst>
        </pc:spChg>
        <pc:grpChg chg="add mod">
          <ac:chgData name="Хренова Дарья Валерьевна" userId="de8ac891-4ba9-4dd0-8476-2a0cbaf12500" providerId="ADAL" clId="{62B0E45E-CB53-431A-B3CC-BEB840E3E00D}" dt="2024-12-10T08:04:09.159" v="1139" actId="207"/>
          <ac:grpSpMkLst>
            <pc:docMk/>
            <pc:sldMk cId="1822096611" sldId="309"/>
            <ac:grpSpMk id="14" creationId="{98538E8C-A95C-EA84-AD09-18F711279BA1}"/>
          </ac:grpSpMkLst>
        </pc:grpChg>
        <pc:grpChg chg="add mod">
          <ac:chgData name="Хренова Дарья Валерьевна" userId="de8ac891-4ba9-4dd0-8476-2a0cbaf12500" providerId="ADAL" clId="{62B0E45E-CB53-431A-B3CC-BEB840E3E00D}" dt="2024-12-10T08:05:26.962" v="1146" actId="207"/>
          <ac:grpSpMkLst>
            <pc:docMk/>
            <pc:sldMk cId="1822096611" sldId="309"/>
            <ac:grpSpMk id="21" creationId="{CC525831-72C5-A2D2-773F-A7875536D7BF}"/>
          </ac:grpSpMkLst>
        </pc:grpChg>
      </pc:sldChg>
      <pc:sldChg chg="addSp delSp modSp mod">
        <pc:chgData name="Хренова Дарья Валерьевна" userId="de8ac891-4ba9-4dd0-8476-2a0cbaf12500" providerId="ADAL" clId="{62B0E45E-CB53-431A-B3CC-BEB840E3E00D}" dt="2024-12-10T07:48:40.131" v="867" actId="1076"/>
        <pc:sldMkLst>
          <pc:docMk/>
          <pc:sldMk cId="3429827016" sldId="310"/>
        </pc:sldMkLst>
        <pc:spChg chg="mod">
          <ac:chgData name="Хренова Дарья Валерьевна" userId="de8ac891-4ba9-4dd0-8476-2a0cbaf12500" providerId="ADAL" clId="{62B0E45E-CB53-431A-B3CC-BEB840E3E00D}" dt="2024-12-10T07:44:45.753" v="768" actId="207"/>
          <ac:spMkLst>
            <pc:docMk/>
            <pc:sldMk cId="3429827016" sldId="310"/>
            <ac:spMk id="3" creationId="{37C76C10-3EE7-772C-B3F3-12E4AC7C419E}"/>
          </ac:spMkLst>
        </pc:spChg>
        <pc:spChg chg="mod">
          <ac:chgData name="Хренова Дарья Валерьевна" userId="de8ac891-4ba9-4dd0-8476-2a0cbaf12500" providerId="ADAL" clId="{62B0E45E-CB53-431A-B3CC-BEB840E3E00D}" dt="2024-12-10T07:42:51.692" v="670" actId="20577"/>
          <ac:spMkLst>
            <pc:docMk/>
            <pc:sldMk cId="3429827016" sldId="310"/>
            <ac:spMk id="4" creationId="{CF607912-91EF-E157-3505-A308FF9A0129}"/>
          </ac:spMkLst>
        </pc:spChg>
        <pc:spChg chg="mod">
          <ac:chgData name="Хренова Дарья Валерьевна" userId="de8ac891-4ba9-4dd0-8476-2a0cbaf12500" providerId="ADAL" clId="{62B0E45E-CB53-431A-B3CC-BEB840E3E00D}" dt="2024-12-10T07:48:36.611" v="866" actId="1076"/>
          <ac:spMkLst>
            <pc:docMk/>
            <pc:sldMk cId="3429827016" sldId="310"/>
            <ac:spMk id="5" creationId="{438D5B32-6A49-3062-C2D0-246F518AF38D}"/>
          </ac:spMkLst>
        </pc:spChg>
        <pc:spChg chg="mod">
          <ac:chgData name="Хренова Дарья Валерьевна" userId="de8ac891-4ba9-4dd0-8476-2a0cbaf12500" providerId="ADAL" clId="{62B0E45E-CB53-431A-B3CC-BEB840E3E00D}" dt="2024-12-10T07:44:45.753" v="768" actId="207"/>
          <ac:spMkLst>
            <pc:docMk/>
            <pc:sldMk cId="3429827016" sldId="310"/>
            <ac:spMk id="9" creationId="{E418C630-0B25-2BC0-8CA0-7C45D0DA7B4A}"/>
          </ac:spMkLst>
        </pc:spChg>
        <pc:spChg chg="mod">
          <ac:chgData name="Хренова Дарья Валерьевна" userId="de8ac891-4ba9-4dd0-8476-2a0cbaf12500" providerId="ADAL" clId="{62B0E45E-CB53-431A-B3CC-BEB840E3E00D}" dt="2024-12-10T07:46:57.233" v="856" actId="207"/>
          <ac:spMkLst>
            <pc:docMk/>
            <pc:sldMk cId="3429827016" sldId="310"/>
            <ac:spMk id="11" creationId="{853D2EC6-903C-1877-295A-45D905F0A8D1}"/>
          </ac:spMkLst>
        </pc:spChg>
        <pc:spChg chg="mod">
          <ac:chgData name="Хренова Дарья Валерьевна" userId="de8ac891-4ba9-4dd0-8476-2a0cbaf12500" providerId="ADAL" clId="{62B0E45E-CB53-431A-B3CC-BEB840E3E00D}" dt="2024-12-10T07:48:40.131" v="867" actId="1076"/>
          <ac:spMkLst>
            <pc:docMk/>
            <pc:sldMk cId="3429827016" sldId="310"/>
            <ac:spMk id="12" creationId="{36DB308D-B3CD-D55F-2B1F-574AAA66F89F}"/>
          </ac:spMkLst>
        </pc:spChg>
        <pc:spChg chg="mod">
          <ac:chgData name="Хренова Дарья Валерьевна" userId="de8ac891-4ba9-4dd0-8476-2a0cbaf12500" providerId="ADAL" clId="{62B0E45E-CB53-431A-B3CC-BEB840E3E00D}" dt="2024-12-10T07:48:40.131" v="867" actId="1076"/>
          <ac:spMkLst>
            <pc:docMk/>
            <pc:sldMk cId="3429827016" sldId="310"/>
            <ac:spMk id="20" creationId="{8BAB11DC-FDF2-CE00-4E58-F28CAFF45DB8}"/>
          </ac:spMkLst>
        </pc:spChg>
        <pc:spChg chg="mod">
          <ac:chgData name="Хренова Дарья Валерьевна" userId="de8ac891-4ba9-4dd0-8476-2a0cbaf12500" providerId="ADAL" clId="{62B0E45E-CB53-431A-B3CC-BEB840E3E00D}" dt="2024-12-10T07:46:57.233" v="856" actId="207"/>
          <ac:spMkLst>
            <pc:docMk/>
            <pc:sldMk cId="3429827016" sldId="310"/>
            <ac:spMk id="26" creationId="{B84C6E52-45E0-8082-2D12-56EB0EECB4C2}"/>
          </ac:spMkLst>
        </pc:spChg>
        <pc:spChg chg="mod">
          <ac:chgData name="Хренова Дарья Валерьевна" userId="de8ac891-4ba9-4dd0-8476-2a0cbaf12500" providerId="ADAL" clId="{62B0E45E-CB53-431A-B3CC-BEB840E3E00D}" dt="2024-12-10T07:46:57.233" v="856" actId="207"/>
          <ac:spMkLst>
            <pc:docMk/>
            <pc:sldMk cId="3429827016" sldId="310"/>
            <ac:spMk id="27" creationId="{9B9F10EA-73B1-84BC-47E3-8FB8E5F9BD0F}"/>
          </ac:spMkLst>
        </pc:spChg>
        <pc:spChg chg="mod">
          <ac:chgData name="Хренова Дарья Валерьевна" userId="de8ac891-4ba9-4dd0-8476-2a0cbaf12500" providerId="ADAL" clId="{62B0E45E-CB53-431A-B3CC-BEB840E3E00D}" dt="2024-12-10T07:46:57.233" v="856" actId="207"/>
          <ac:spMkLst>
            <pc:docMk/>
            <pc:sldMk cId="3429827016" sldId="310"/>
            <ac:spMk id="28" creationId="{FA68D1A3-EC61-D774-AB02-6EC1723982AA}"/>
          </ac:spMkLst>
        </pc:spChg>
        <pc:spChg chg="mod">
          <ac:chgData name="Хренова Дарья Валерьевна" userId="de8ac891-4ba9-4dd0-8476-2a0cbaf12500" providerId="ADAL" clId="{62B0E45E-CB53-431A-B3CC-BEB840E3E00D}" dt="2024-12-10T07:46:57.233" v="856" actId="207"/>
          <ac:spMkLst>
            <pc:docMk/>
            <pc:sldMk cId="3429827016" sldId="310"/>
            <ac:spMk id="29" creationId="{A9683ECB-B4C7-2EB7-8899-4365281C34D2}"/>
          </ac:spMkLst>
        </pc:spChg>
        <pc:spChg chg="mod">
          <ac:chgData name="Хренова Дарья Валерьевна" userId="de8ac891-4ba9-4dd0-8476-2a0cbaf12500" providerId="ADAL" clId="{62B0E45E-CB53-431A-B3CC-BEB840E3E00D}" dt="2024-12-10T07:46:57.233" v="856" actId="207"/>
          <ac:spMkLst>
            <pc:docMk/>
            <pc:sldMk cId="3429827016" sldId="310"/>
            <ac:spMk id="30" creationId="{E5361C05-2953-C6F9-E29B-336D6FA58612}"/>
          </ac:spMkLst>
        </pc:spChg>
        <pc:spChg chg="mod">
          <ac:chgData name="Хренова Дарья Валерьевна" userId="de8ac891-4ba9-4dd0-8476-2a0cbaf12500" providerId="ADAL" clId="{62B0E45E-CB53-431A-B3CC-BEB840E3E00D}" dt="2024-12-10T07:46:57.233" v="856" actId="207"/>
          <ac:spMkLst>
            <pc:docMk/>
            <pc:sldMk cId="3429827016" sldId="310"/>
            <ac:spMk id="31" creationId="{5F7EDC87-B20E-5505-2882-BFE2ECCAA61A}"/>
          </ac:spMkLst>
        </pc:spChg>
        <pc:spChg chg="mod">
          <ac:chgData name="Хренова Дарья Валерьевна" userId="de8ac891-4ba9-4dd0-8476-2a0cbaf12500" providerId="ADAL" clId="{62B0E45E-CB53-431A-B3CC-BEB840E3E00D}" dt="2024-12-10T07:48:06.021" v="861" actId="207"/>
          <ac:spMkLst>
            <pc:docMk/>
            <pc:sldMk cId="3429827016" sldId="310"/>
            <ac:spMk id="33" creationId="{8908BE32-5EFB-9497-DBCC-EFDDD86AB14D}"/>
          </ac:spMkLst>
        </pc:spChg>
        <pc:spChg chg="mod">
          <ac:chgData name="Хренова Дарья Валерьевна" userId="de8ac891-4ba9-4dd0-8476-2a0cbaf12500" providerId="ADAL" clId="{62B0E45E-CB53-431A-B3CC-BEB840E3E00D}" dt="2024-12-10T07:48:06.021" v="861" actId="207"/>
          <ac:spMkLst>
            <pc:docMk/>
            <pc:sldMk cId="3429827016" sldId="310"/>
            <ac:spMk id="34" creationId="{A3B213B8-3FA5-E2B2-2486-DD7EBE5C67C5}"/>
          </ac:spMkLst>
        </pc:spChg>
        <pc:grpChg chg="add mod">
          <ac:chgData name="Хренова Дарья Валерьевна" userId="de8ac891-4ba9-4dd0-8476-2a0cbaf12500" providerId="ADAL" clId="{62B0E45E-CB53-431A-B3CC-BEB840E3E00D}" dt="2024-12-10T07:48:36.611" v="866" actId="1076"/>
          <ac:grpSpMkLst>
            <pc:docMk/>
            <pc:sldMk cId="3429827016" sldId="310"/>
            <ac:grpSpMk id="2" creationId="{DD4567D4-DC64-9CD3-8627-3AD833C19517}"/>
          </ac:grpSpMkLst>
        </pc:grpChg>
        <pc:grpChg chg="add mod">
          <ac:chgData name="Хренова Дарья Валерьевна" userId="de8ac891-4ba9-4dd0-8476-2a0cbaf12500" providerId="ADAL" clId="{62B0E45E-CB53-431A-B3CC-BEB840E3E00D}" dt="2024-12-10T07:48:40.131" v="867" actId="1076"/>
          <ac:grpSpMkLst>
            <pc:docMk/>
            <pc:sldMk cId="3429827016" sldId="310"/>
            <ac:grpSpMk id="10" creationId="{FA0751F8-A0B4-2714-9CD6-069AB47C6748}"/>
          </ac:grpSpMkLst>
        </pc:grpChg>
        <pc:grpChg chg="mod">
          <ac:chgData name="Хренова Дарья Валерьевна" userId="de8ac891-4ba9-4dd0-8476-2a0cbaf12500" providerId="ADAL" clId="{62B0E45E-CB53-431A-B3CC-BEB840E3E00D}" dt="2024-12-10T07:43:00.774" v="673" actId="1076"/>
          <ac:grpSpMkLst>
            <pc:docMk/>
            <pc:sldMk cId="3429827016" sldId="310"/>
            <ac:grpSpMk id="13" creationId="{950B4482-EE4B-A8F0-016C-6E8C003D5788}"/>
          </ac:grpSpMkLst>
        </pc:grpChg>
        <pc:grpChg chg="add mod">
          <ac:chgData name="Хренова Дарья Валерьевна" userId="de8ac891-4ba9-4dd0-8476-2a0cbaf12500" providerId="ADAL" clId="{62B0E45E-CB53-431A-B3CC-BEB840E3E00D}" dt="2024-12-10T07:48:40.131" v="867" actId="1076"/>
          <ac:grpSpMkLst>
            <pc:docMk/>
            <pc:sldMk cId="3429827016" sldId="310"/>
            <ac:grpSpMk id="32" creationId="{05FC3FCB-342C-E17B-B270-C63E2E4DC0FC}"/>
          </ac:grpSpMkLst>
        </pc:grpChg>
      </pc:sldChg>
      <pc:sldChg chg="addSp delSp modSp mod delAnim modAnim">
        <pc:chgData name="Хренова Дарья Валерьевна" userId="de8ac891-4ba9-4dd0-8476-2a0cbaf12500" providerId="ADAL" clId="{62B0E45E-CB53-431A-B3CC-BEB840E3E00D}" dt="2024-12-10T08:33:30.137" v="1161" actId="1076"/>
        <pc:sldMkLst>
          <pc:docMk/>
          <pc:sldMk cId="379302583" sldId="311"/>
        </pc:sldMkLst>
        <pc:picChg chg="add mod">
          <ac:chgData name="Хренова Дарья Валерьевна" userId="de8ac891-4ba9-4dd0-8476-2a0cbaf12500" providerId="ADAL" clId="{62B0E45E-CB53-431A-B3CC-BEB840E3E00D}" dt="2024-12-10T08:33:30.137" v="1161" actId="1076"/>
          <ac:picMkLst>
            <pc:docMk/>
            <pc:sldMk cId="379302583" sldId="311"/>
            <ac:picMk id="4" creationId="{0313E5D6-866C-7432-B385-FC80BCB22238}"/>
          </ac:picMkLst>
        </pc:picChg>
      </pc:sldChg>
      <pc:sldChg chg="addSp delSp modSp mod delAnim modAnim">
        <pc:chgData name="Хренова Дарья Валерьевна" userId="de8ac891-4ba9-4dd0-8476-2a0cbaf12500" providerId="ADAL" clId="{62B0E45E-CB53-431A-B3CC-BEB840E3E00D}" dt="2024-12-10T08:35:01.267" v="1165" actId="1076"/>
        <pc:sldMkLst>
          <pc:docMk/>
          <pc:sldMk cId="1414233578" sldId="313"/>
        </pc:sldMkLst>
        <pc:picChg chg="add mod">
          <ac:chgData name="Хренова Дарья Валерьевна" userId="de8ac891-4ba9-4dd0-8476-2a0cbaf12500" providerId="ADAL" clId="{62B0E45E-CB53-431A-B3CC-BEB840E3E00D}" dt="2024-12-10T08:35:01.267" v="1165" actId="1076"/>
          <ac:picMkLst>
            <pc:docMk/>
            <pc:sldMk cId="1414233578" sldId="313"/>
            <ac:picMk id="4" creationId="{485D4779-410E-481B-A0A0-49E2F8C86B2A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4:26:18.6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768ca7ef4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768ca7ef4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>
          <a:extLst>
            <a:ext uri="{FF2B5EF4-FFF2-40B4-BE49-F238E27FC236}">
              <a16:creationId xmlns:a16="http://schemas.microsoft.com/office/drawing/2014/main" id="{008625AA-062C-A9E2-9B72-0A1D43AB0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33f6155f6d_0_3:notes">
            <a:extLst>
              <a:ext uri="{FF2B5EF4-FFF2-40B4-BE49-F238E27FC236}">
                <a16:creationId xmlns:a16="http://schemas.microsoft.com/office/drawing/2014/main" id="{EC45564A-4585-B0F2-F3AD-A1F1D9C71F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33f6155f6d_0_3:notes">
            <a:extLst>
              <a:ext uri="{FF2B5EF4-FFF2-40B4-BE49-F238E27FC236}">
                <a16:creationId xmlns:a16="http://schemas.microsoft.com/office/drawing/2014/main" id="{A21A2D01-E25B-2CC9-91C8-EA56CA5A26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4813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>
          <a:extLst>
            <a:ext uri="{FF2B5EF4-FFF2-40B4-BE49-F238E27FC236}">
              <a16:creationId xmlns:a16="http://schemas.microsoft.com/office/drawing/2014/main" id="{8B49690E-39A1-2FCF-10D8-E67204833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>
            <a:extLst>
              <a:ext uri="{FF2B5EF4-FFF2-40B4-BE49-F238E27FC236}">
                <a16:creationId xmlns:a16="http://schemas.microsoft.com/office/drawing/2014/main" id="{A96FB3A9-C126-CFD9-C786-D870A6075A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>
            <a:extLst>
              <a:ext uri="{FF2B5EF4-FFF2-40B4-BE49-F238E27FC236}">
                <a16:creationId xmlns:a16="http://schemas.microsoft.com/office/drawing/2014/main" id="{3ED135F1-8B06-A92E-43E2-9AC2951395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9718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>
          <a:extLst>
            <a:ext uri="{FF2B5EF4-FFF2-40B4-BE49-F238E27FC236}">
              <a16:creationId xmlns:a16="http://schemas.microsoft.com/office/drawing/2014/main" id="{F973FEB7-304E-6934-9799-6BD7B2656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33f6155f6d_0_3:notes">
            <a:extLst>
              <a:ext uri="{FF2B5EF4-FFF2-40B4-BE49-F238E27FC236}">
                <a16:creationId xmlns:a16="http://schemas.microsoft.com/office/drawing/2014/main" id="{C7AB53B2-C2DA-2306-BC3B-E0E2C194FF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33f6155f6d_0_3:notes">
            <a:extLst>
              <a:ext uri="{FF2B5EF4-FFF2-40B4-BE49-F238E27FC236}">
                <a16:creationId xmlns:a16="http://schemas.microsoft.com/office/drawing/2014/main" id="{918E367B-B79C-41CF-194B-4FA2CE0A2D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9941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>
          <a:extLst>
            <a:ext uri="{FF2B5EF4-FFF2-40B4-BE49-F238E27FC236}">
              <a16:creationId xmlns:a16="http://schemas.microsoft.com/office/drawing/2014/main" id="{97D9C43B-2793-E306-F362-3FEBCC64D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d9256fe6f_0_23:notes">
            <a:extLst>
              <a:ext uri="{FF2B5EF4-FFF2-40B4-BE49-F238E27FC236}">
                <a16:creationId xmlns:a16="http://schemas.microsoft.com/office/drawing/2014/main" id="{AD075D3D-9287-BF48-0E27-A99DEBD867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ed9256fe6f_0_23:notes">
            <a:extLst>
              <a:ext uri="{FF2B5EF4-FFF2-40B4-BE49-F238E27FC236}">
                <a16:creationId xmlns:a16="http://schemas.microsoft.com/office/drawing/2014/main" id="{B18B3404-AE82-3220-04C9-1B6C633644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29004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>
          <a:extLst>
            <a:ext uri="{FF2B5EF4-FFF2-40B4-BE49-F238E27FC236}">
              <a16:creationId xmlns:a16="http://schemas.microsoft.com/office/drawing/2014/main" id="{114A9098-7117-AE8E-BB0D-39D4F0327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d9256fe6f_0_23:notes">
            <a:extLst>
              <a:ext uri="{FF2B5EF4-FFF2-40B4-BE49-F238E27FC236}">
                <a16:creationId xmlns:a16="http://schemas.microsoft.com/office/drawing/2014/main" id="{ED13BA1F-9891-A8F4-415C-CF8A623ED4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ed9256fe6f_0_23:notes">
            <a:extLst>
              <a:ext uri="{FF2B5EF4-FFF2-40B4-BE49-F238E27FC236}">
                <a16:creationId xmlns:a16="http://schemas.microsoft.com/office/drawing/2014/main" id="{3A5D38A2-9CBF-1BF4-882C-04BBDDCD3F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5394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>
          <a:extLst>
            <a:ext uri="{FF2B5EF4-FFF2-40B4-BE49-F238E27FC236}">
              <a16:creationId xmlns:a16="http://schemas.microsoft.com/office/drawing/2014/main" id="{4AB481AE-EAE5-A083-6AB4-F59246106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d9256fe6f_0_23:notes">
            <a:extLst>
              <a:ext uri="{FF2B5EF4-FFF2-40B4-BE49-F238E27FC236}">
                <a16:creationId xmlns:a16="http://schemas.microsoft.com/office/drawing/2014/main" id="{D9D7111C-EA5E-8E44-CC74-7B0F98E8F6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ed9256fe6f_0_23:notes">
            <a:extLst>
              <a:ext uri="{FF2B5EF4-FFF2-40B4-BE49-F238E27FC236}">
                <a16:creationId xmlns:a16="http://schemas.microsoft.com/office/drawing/2014/main" id="{84AFA8AB-B189-9C90-9508-6D56B2BB59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8642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>
          <a:extLst>
            <a:ext uri="{FF2B5EF4-FFF2-40B4-BE49-F238E27FC236}">
              <a16:creationId xmlns:a16="http://schemas.microsoft.com/office/drawing/2014/main" id="{5E523BCD-ACCF-4CFC-D1EC-A9292B424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d9256fe6f_0_23:notes">
            <a:extLst>
              <a:ext uri="{FF2B5EF4-FFF2-40B4-BE49-F238E27FC236}">
                <a16:creationId xmlns:a16="http://schemas.microsoft.com/office/drawing/2014/main" id="{1EBCFF95-0224-901A-4CB7-EE0CFCDC8E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ed9256fe6f_0_23:notes">
            <a:extLst>
              <a:ext uri="{FF2B5EF4-FFF2-40B4-BE49-F238E27FC236}">
                <a16:creationId xmlns:a16="http://schemas.microsoft.com/office/drawing/2014/main" id="{601CE307-B678-439B-377A-AAE2F5442D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36635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3f6155f6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33f6155f6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161ca7da69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161ca7da69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>
          <a:extLst>
            <a:ext uri="{FF2B5EF4-FFF2-40B4-BE49-F238E27FC236}">
              <a16:creationId xmlns:a16="http://schemas.microsoft.com/office/drawing/2014/main" id="{99FA78DA-D722-849F-1ADF-66E0CFFEC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>
            <a:extLst>
              <a:ext uri="{FF2B5EF4-FFF2-40B4-BE49-F238E27FC236}">
                <a16:creationId xmlns:a16="http://schemas.microsoft.com/office/drawing/2014/main" id="{50A50C02-8704-4B8B-E722-A15F51241F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>
            <a:extLst>
              <a:ext uri="{FF2B5EF4-FFF2-40B4-BE49-F238E27FC236}">
                <a16:creationId xmlns:a16="http://schemas.microsoft.com/office/drawing/2014/main" id="{A2C273FD-79F6-71D7-FBF6-B73AF91A5F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977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33f6155f6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33f6155f6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>
          <a:extLst>
            <a:ext uri="{FF2B5EF4-FFF2-40B4-BE49-F238E27FC236}">
              <a16:creationId xmlns:a16="http://schemas.microsoft.com/office/drawing/2014/main" id="{B1F8E3F5-C1EE-5007-3924-70B1CA88A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17b8719ecc_0_123:notes">
            <a:extLst>
              <a:ext uri="{FF2B5EF4-FFF2-40B4-BE49-F238E27FC236}">
                <a16:creationId xmlns:a16="http://schemas.microsoft.com/office/drawing/2014/main" id="{86D22A26-5005-60FE-B6EC-04BD0AF8F7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117b8719ecc_0_123:notes">
            <a:extLst>
              <a:ext uri="{FF2B5EF4-FFF2-40B4-BE49-F238E27FC236}">
                <a16:creationId xmlns:a16="http://schemas.microsoft.com/office/drawing/2014/main" id="{50399A78-4AD0-F81B-D400-02F0F5B3DA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6842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17b8719ecc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117b8719ecc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1dd46dd1d67_2_1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1dd46dd1d67_2_1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33f6155f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33f6155f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346075" y="130450"/>
            <a:ext cx="4889100" cy="4889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11" name="Google Shape;11;p2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" name="Google Shape;12;p2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087125" y="1670213"/>
            <a:ext cx="5897400" cy="13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087125" y="2997488"/>
            <a:ext cx="5897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_1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/>
          <p:nvPr/>
        </p:nvSpPr>
        <p:spPr>
          <a:xfrm>
            <a:off x="8240650" y="-926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" name="Google Shape;185;p21"/>
          <p:cNvGrpSpPr/>
          <p:nvPr/>
        </p:nvGrpSpPr>
        <p:grpSpPr>
          <a:xfrm>
            <a:off x="232200" y="-60100"/>
            <a:ext cx="9070200" cy="4977400"/>
            <a:chOff x="232200" y="-60100"/>
            <a:chExt cx="9070200" cy="4977400"/>
          </a:xfrm>
        </p:grpSpPr>
        <p:sp>
          <p:nvSpPr>
            <p:cNvPr id="186" name="Google Shape;186;p21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7" name="Google Shape;187;p21"/>
            <p:cNvCxnSpPr/>
            <p:nvPr/>
          </p:nvCxnSpPr>
          <p:spPr>
            <a:xfrm rot="10800000">
              <a:off x="232200" y="-60100"/>
              <a:ext cx="0" cy="296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21"/>
            <p:cNvCxnSpPr/>
            <p:nvPr/>
          </p:nvCxnSpPr>
          <p:spPr>
            <a:xfrm>
              <a:off x="8904900" y="4917300"/>
              <a:ext cx="397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9" name="Google Shape;189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type="subTitle" idx="1"/>
          </p:nvPr>
        </p:nvSpPr>
        <p:spPr>
          <a:xfrm>
            <a:off x="2032350" y="1565625"/>
            <a:ext cx="4876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subTitle" idx="2"/>
          </p:nvPr>
        </p:nvSpPr>
        <p:spPr>
          <a:xfrm>
            <a:off x="2641957" y="2723563"/>
            <a:ext cx="4876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subTitle" idx="3"/>
          </p:nvPr>
        </p:nvSpPr>
        <p:spPr>
          <a:xfrm>
            <a:off x="3251557" y="3881500"/>
            <a:ext cx="4876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1"/>
          <p:cNvSpPr txBox="1">
            <a:spLocks noGrp="1"/>
          </p:cNvSpPr>
          <p:nvPr>
            <p:ph type="subTitle" idx="4"/>
          </p:nvPr>
        </p:nvSpPr>
        <p:spPr>
          <a:xfrm>
            <a:off x="2032350" y="1253625"/>
            <a:ext cx="4876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subTitle" idx="5"/>
          </p:nvPr>
        </p:nvSpPr>
        <p:spPr>
          <a:xfrm>
            <a:off x="2641950" y="2412275"/>
            <a:ext cx="4876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subTitle" idx="6"/>
          </p:nvPr>
        </p:nvSpPr>
        <p:spPr>
          <a:xfrm>
            <a:off x="3251550" y="3570925"/>
            <a:ext cx="4876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/>
          <p:nvPr/>
        </p:nvSpPr>
        <p:spPr>
          <a:xfrm>
            <a:off x="-9243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" name="Google Shape;252;p26"/>
          <p:cNvGrpSpPr/>
          <p:nvPr/>
        </p:nvGrpSpPr>
        <p:grpSpPr>
          <a:xfrm>
            <a:off x="232200" y="232800"/>
            <a:ext cx="8988300" cy="4964300"/>
            <a:chOff x="232200" y="232800"/>
            <a:chExt cx="8988300" cy="4964300"/>
          </a:xfrm>
        </p:grpSpPr>
        <p:sp>
          <p:nvSpPr>
            <p:cNvPr id="253" name="Google Shape;253;p2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4" name="Google Shape;254;p26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" name="Google Shape;255;p26"/>
            <p:cNvCxnSpPr/>
            <p:nvPr/>
          </p:nvCxnSpPr>
          <p:spPr>
            <a:xfrm rot="10800000">
              <a:off x="232200" y="4890500"/>
              <a:ext cx="0" cy="30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6" name="Google Shape;256;p26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28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sp>
          <p:nvSpPr>
            <p:cNvPr id="269" name="Google Shape;269;p2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28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cxnSp>
            <p:nvCxnSpPr>
              <p:cNvPr id="271" name="Google Shape;271;p28"/>
              <p:cNvCxnSpPr/>
              <p:nvPr/>
            </p:nvCxnSpPr>
            <p:spPr>
              <a:xfrm rot="10800000">
                <a:off x="232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272;p28"/>
              <p:cNvCxnSpPr/>
              <p:nvPr/>
            </p:nvCxnSpPr>
            <p:spPr>
              <a:xfrm rot="10800000">
                <a:off x="8911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5" name="Google Shape;275;p29"/>
          <p:cNvGrpSpPr/>
          <p:nvPr/>
        </p:nvGrpSpPr>
        <p:grpSpPr>
          <a:xfrm>
            <a:off x="232200" y="232800"/>
            <a:ext cx="9045000" cy="4975500"/>
            <a:chOff x="232200" y="232800"/>
            <a:chExt cx="9045000" cy="4975500"/>
          </a:xfrm>
        </p:grpSpPr>
        <p:sp>
          <p:nvSpPr>
            <p:cNvPr id="276" name="Google Shape;276;p2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7" name="Google Shape;277;p29"/>
            <p:cNvCxnSpPr/>
            <p:nvPr/>
          </p:nvCxnSpPr>
          <p:spPr>
            <a:xfrm>
              <a:off x="8911200" y="232800"/>
              <a:ext cx="366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29"/>
            <p:cNvCxnSpPr/>
            <p:nvPr/>
          </p:nvCxnSpPr>
          <p:spPr>
            <a:xfrm>
              <a:off x="232200" y="4917300"/>
              <a:ext cx="1200" cy="291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6433725" y="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713225" y="-62550"/>
            <a:ext cx="7717800" cy="5210100"/>
            <a:chOff x="713225" y="-62550"/>
            <a:chExt cx="7717800" cy="5210100"/>
          </a:xfrm>
        </p:grpSpPr>
        <p:sp>
          <p:nvSpPr>
            <p:cNvPr id="19" name="Google Shape;19;p3"/>
            <p:cNvSpPr/>
            <p:nvPr/>
          </p:nvSpPr>
          <p:spPr>
            <a:xfrm>
              <a:off x="713225" y="533550"/>
              <a:ext cx="77178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20;p3"/>
            <p:cNvCxnSpPr/>
            <p:nvPr/>
          </p:nvCxnSpPr>
          <p:spPr>
            <a:xfrm rot="10800000">
              <a:off x="713225" y="-62550"/>
              <a:ext cx="0" cy="596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3"/>
            <p:cNvCxnSpPr/>
            <p:nvPr/>
          </p:nvCxnSpPr>
          <p:spPr>
            <a:xfrm>
              <a:off x="8430775" y="4608450"/>
              <a:ext cx="0" cy="539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533550"/>
            <a:ext cx="824400" cy="705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1216475" y="2730750"/>
            <a:ext cx="50676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6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grpSp>
          <p:nvGrpSpPr>
            <p:cNvPr id="47" name="Google Shape;47;p6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sp>
            <p:nvSpPr>
              <p:cNvPr id="48" name="Google Shape;48;p6"/>
              <p:cNvSpPr/>
              <p:nvPr/>
            </p:nvSpPr>
            <p:spPr>
              <a:xfrm>
                <a:off x="232200" y="232800"/>
                <a:ext cx="8679000" cy="46845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9" name="Google Shape;49;p6"/>
              <p:cNvCxnSpPr/>
              <p:nvPr/>
            </p:nvCxnSpPr>
            <p:spPr>
              <a:xfrm rot="10800000">
                <a:off x="8911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" name="Google Shape;50;p6"/>
              <p:cNvCxnSpPr/>
              <p:nvPr/>
            </p:nvCxnSpPr>
            <p:spPr>
              <a:xfrm rot="10800000">
                <a:off x="232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1" name="Google Shape;51;p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2007375" y="277690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8"/>
          <p:cNvGrpSpPr/>
          <p:nvPr/>
        </p:nvGrpSpPr>
        <p:grpSpPr>
          <a:xfrm>
            <a:off x="-25" y="533550"/>
            <a:ext cx="9270975" cy="4075025"/>
            <a:chOff x="-25" y="533550"/>
            <a:chExt cx="9270975" cy="4075025"/>
          </a:xfrm>
        </p:grpSpPr>
        <p:sp>
          <p:nvSpPr>
            <p:cNvPr id="64" name="Google Shape;64;p8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8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endParaRPr>
            </a:p>
          </p:txBody>
        </p:sp>
        <p:cxnSp>
          <p:nvCxnSpPr>
            <p:cNvPr id="65" name="Google Shape;65;p8"/>
            <p:cNvCxnSpPr/>
            <p:nvPr/>
          </p:nvCxnSpPr>
          <p:spPr>
            <a:xfrm rot="10800000">
              <a:off x="8430950" y="533550"/>
              <a:ext cx="840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8"/>
            <p:cNvCxnSpPr/>
            <p:nvPr/>
          </p:nvCxnSpPr>
          <p:spPr>
            <a:xfrm rot="10800000">
              <a:off x="-25" y="4608575"/>
              <a:ext cx="740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1644450" y="1733400"/>
            <a:ext cx="5855100" cy="7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/>
          <p:nvPr/>
        </p:nvSpPr>
        <p:spPr>
          <a:xfrm>
            <a:off x="-2613450" y="-126025"/>
            <a:ext cx="5402100" cy="540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9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71" name="Google Shape;71;p9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" name="Google Shape;72;p9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9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3496850" y="1021763"/>
            <a:ext cx="4294800" cy="20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3496850" y="3117038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/>
          <p:nvPr/>
        </p:nvSpPr>
        <p:spPr>
          <a:xfrm>
            <a:off x="-2125550" y="3018625"/>
            <a:ext cx="4243200" cy="424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" name="Google Shape;115;p14"/>
          <p:cNvGrpSpPr/>
          <p:nvPr/>
        </p:nvGrpSpPr>
        <p:grpSpPr>
          <a:xfrm>
            <a:off x="727425" y="-29250"/>
            <a:ext cx="8550550" cy="4637825"/>
            <a:chOff x="727425" y="-29250"/>
            <a:chExt cx="8550550" cy="4637825"/>
          </a:xfrm>
        </p:grpSpPr>
        <p:sp>
          <p:nvSpPr>
            <p:cNvPr id="116" name="Google Shape;116;p14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7" name="Google Shape;117;p14"/>
            <p:cNvCxnSpPr/>
            <p:nvPr/>
          </p:nvCxnSpPr>
          <p:spPr>
            <a:xfrm rot="10800000">
              <a:off x="727425" y="-29250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14"/>
            <p:cNvCxnSpPr/>
            <p:nvPr/>
          </p:nvCxnSpPr>
          <p:spPr>
            <a:xfrm>
              <a:off x="8430775" y="4608575"/>
              <a:ext cx="847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9" name="Google Shape;119;p14"/>
          <p:cNvSpPr txBox="1">
            <a:spLocks noGrp="1"/>
          </p:cNvSpPr>
          <p:nvPr>
            <p:ph type="title"/>
          </p:nvPr>
        </p:nvSpPr>
        <p:spPr>
          <a:xfrm>
            <a:off x="2212125" y="2464650"/>
            <a:ext cx="59139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2212125" y="838350"/>
            <a:ext cx="5913900" cy="16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/>
          <p:nvPr/>
        </p:nvSpPr>
        <p:spPr>
          <a:xfrm>
            <a:off x="-923000" y="-945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" name="Google Shape;131;p16"/>
          <p:cNvGrpSpPr/>
          <p:nvPr/>
        </p:nvGrpSpPr>
        <p:grpSpPr>
          <a:xfrm>
            <a:off x="-19050" y="232800"/>
            <a:ext cx="9176275" cy="4684500"/>
            <a:chOff x="-19050" y="232800"/>
            <a:chExt cx="9176275" cy="4684500"/>
          </a:xfrm>
        </p:grpSpPr>
        <p:sp>
          <p:nvSpPr>
            <p:cNvPr id="132" name="Google Shape;132;p1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3" name="Google Shape;133;p16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6"/>
            <p:cNvCxnSpPr/>
            <p:nvPr/>
          </p:nvCxnSpPr>
          <p:spPr>
            <a:xfrm>
              <a:off x="8917525" y="4917300"/>
              <a:ext cx="239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878875" y="1533125"/>
            <a:ext cx="3024900" cy="64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subTitle" idx="1"/>
          </p:nvPr>
        </p:nvSpPr>
        <p:spPr>
          <a:xfrm>
            <a:off x="878875" y="2175300"/>
            <a:ext cx="30249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0_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/>
          <p:nvPr/>
        </p:nvSpPr>
        <p:spPr>
          <a:xfrm>
            <a:off x="7069475" y="3282725"/>
            <a:ext cx="3701700" cy="3701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147;p18"/>
          <p:cNvGrpSpPr/>
          <p:nvPr/>
        </p:nvGrpSpPr>
        <p:grpSpPr>
          <a:xfrm>
            <a:off x="-19050" y="232800"/>
            <a:ext cx="8930250" cy="5117250"/>
            <a:chOff x="-19050" y="232800"/>
            <a:chExt cx="8930250" cy="5117250"/>
          </a:xfrm>
        </p:grpSpPr>
        <p:sp>
          <p:nvSpPr>
            <p:cNvPr id="148" name="Google Shape;148;p1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9" name="Google Shape;149;p18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18"/>
            <p:cNvCxnSpPr/>
            <p:nvPr/>
          </p:nvCxnSpPr>
          <p:spPr>
            <a:xfrm rot="10800000">
              <a:off x="8911200" y="4917150"/>
              <a:ext cx="0" cy="432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1" name="Google Shape;151;p18"/>
          <p:cNvSpPr txBox="1">
            <a:spLocks noGrp="1"/>
          </p:cNvSpPr>
          <p:nvPr>
            <p:ph type="title"/>
          </p:nvPr>
        </p:nvSpPr>
        <p:spPr>
          <a:xfrm>
            <a:off x="722326" y="44502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ubTitle" idx="1"/>
          </p:nvPr>
        </p:nvSpPr>
        <p:spPr>
          <a:xfrm>
            <a:off x="713175" y="1421525"/>
            <a:ext cx="5945400" cy="26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" name="Google Shape;168;p20"/>
          <p:cNvGrpSpPr/>
          <p:nvPr/>
        </p:nvGrpSpPr>
        <p:grpSpPr>
          <a:xfrm>
            <a:off x="-725" y="1466925"/>
            <a:ext cx="939900" cy="2326875"/>
            <a:chOff x="-725" y="1466925"/>
            <a:chExt cx="939900" cy="2326875"/>
          </a:xfrm>
        </p:grpSpPr>
        <p:cxnSp>
          <p:nvCxnSpPr>
            <p:cNvPr id="169" name="Google Shape;169;p20"/>
            <p:cNvCxnSpPr/>
            <p:nvPr/>
          </p:nvCxnSpPr>
          <p:spPr>
            <a:xfrm>
              <a:off x="-725" y="1466925"/>
              <a:ext cx="93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20"/>
            <p:cNvCxnSpPr/>
            <p:nvPr/>
          </p:nvCxnSpPr>
          <p:spPr>
            <a:xfrm>
              <a:off x="-725" y="2668450"/>
              <a:ext cx="93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20"/>
            <p:cNvCxnSpPr/>
            <p:nvPr/>
          </p:nvCxnSpPr>
          <p:spPr>
            <a:xfrm>
              <a:off x="-725" y="3793800"/>
              <a:ext cx="93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2" name="Google Shape;172;p20"/>
          <p:cNvGrpSpPr/>
          <p:nvPr/>
        </p:nvGrpSpPr>
        <p:grpSpPr>
          <a:xfrm>
            <a:off x="232200" y="232800"/>
            <a:ext cx="8988300" cy="5000100"/>
            <a:chOff x="232200" y="232800"/>
            <a:chExt cx="8988300" cy="5000100"/>
          </a:xfrm>
        </p:grpSpPr>
        <p:sp>
          <p:nvSpPr>
            <p:cNvPr id="173" name="Google Shape;173;p20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4" name="Google Shape;174;p20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" name="Google Shape;175;p20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6" name="Google Shape;176;p2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subTitle" idx="1"/>
          </p:nvPr>
        </p:nvSpPr>
        <p:spPr>
          <a:xfrm>
            <a:off x="1731050" y="1640570"/>
            <a:ext cx="66132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subTitle" idx="2"/>
          </p:nvPr>
        </p:nvSpPr>
        <p:spPr>
          <a:xfrm>
            <a:off x="1731050" y="2800360"/>
            <a:ext cx="6613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ubTitle" idx="3"/>
          </p:nvPr>
        </p:nvSpPr>
        <p:spPr>
          <a:xfrm>
            <a:off x="1731050" y="3957450"/>
            <a:ext cx="6613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0"/>
          <p:cNvSpPr txBox="1">
            <a:spLocks noGrp="1"/>
          </p:cNvSpPr>
          <p:nvPr>
            <p:ph type="subTitle" idx="4"/>
          </p:nvPr>
        </p:nvSpPr>
        <p:spPr>
          <a:xfrm>
            <a:off x="1731050" y="1241275"/>
            <a:ext cx="66132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5"/>
          </p:nvPr>
        </p:nvSpPr>
        <p:spPr>
          <a:xfrm>
            <a:off x="1731050" y="2395400"/>
            <a:ext cx="6613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6"/>
          </p:nvPr>
        </p:nvSpPr>
        <p:spPr>
          <a:xfrm>
            <a:off x="1731050" y="3546826"/>
            <a:ext cx="6613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60" r:id="rId6"/>
    <p:sldLayoutId id="2147483662" r:id="rId7"/>
    <p:sldLayoutId id="2147483664" r:id="rId8"/>
    <p:sldLayoutId id="2147483666" r:id="rId9"/>
    <p:sldLayoutId id="2147483667" r:id="rId10"/>
    <p:sldLayoutId id="2147483672" r:id="rId11"/>
    <p:sldLayoutId id="2147483674" r:id="rId12"/>
    <p:sldLayoutId id="2147483675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igma.com/design/GZPXZChN9F4eiYxtgEsjSp/Untitled?node-id=0-1&amp;node-type=canvas&amp;t=4VgO3HI4lzcymAvT-0" TargetMode="External"/><Relationship Id="rId3" Type="http://schemas.openxmlformats.org/officeDocument/2006/relationships/hyperlink" Target="https://github.com/yorushima/batikcentr" TargetMode="External"/><Relationship Id="rId7" Type="http://schemas.openxmlformats.org/officeDocument/2006/relationships/hyperlink" Target="https://github.com/dariaValerievna/purrpurr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riviedrr/purrpurr-backend" TargetMode="External"/><Relationship Id="rId5" Type="http://schemas.openxmlformats.org/officeDocument/2006/relationships/image" Target="../media/image16.png"/><Relationship Id="rId4" Type="http://schemas.openxmlformats.org/officeDocument/2006/relationships/customXml" Target="../ink/ink1.xml"/><Relationship Id="rId9" Type="http://schemas.openxmlformats.org/officeDocument/2006/relationships/hyperlink" Target="https://docs.google.com/spreadsheets/d/1FqeJ055UsFKQc2u9l9SkoIblgv7wleTR/edit?usp=sharing&amp;ouid=100576662247181066025&amp;rtpof=true&amp;sd=tru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>
            <a:spLocks noGrp="1"/>
          </p:cNvSpPr>
          <p:nvPr>
            <p:ph type="ctrTitle"/>
          </p:nvPr>
        </p:nvSpPr>
        <p:spPr>
          <a:xfrm>
            <a:off x="1087125" y="1670213"/>
            <a:ext cx="7120960" cy="13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Montserrat" panose="00000500000000000000" pitchFamily="2" charset="-52"/>
              </a:rPr>
              <a:t>Разработка интернет-магазина студии машинного вязания</a:t>
            </a:r>
            <a:endParaRPr b="1" dirty="0"/>
          </a:p>
        </p:txBody>
      </p:sp>
      <p:sp>
        <p:nvSpPr>
          <p:cNvPr id="290" name="Google Shape;290;p33"/>
          <p:cNvSpPr txBox="1">
            <a:spLocks noGrp="1"/>
          </p:cNvSpPr>
          <p:nvPr>
            <p:ph type="subTitle" idx="1"/>
          </p:nvPr>
        </p:nvSpPr>
        <p:spPr>
          <a:xfrm>
            <a:off x="1087125" y="2997488"/>
            <a:ext cx="5897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ntserrat" panose="00000500000000000000" pitchFamily="2" charset="-52"/>
              </a:rPr>
              <a:t>Команда: </a:t>
            </a:r>
            <a:r>
              <a:rPr lang="en-US" dirty="0" err="1">
                <a:latin typeface="Montserrat" panose="00000500000000000000" pitchFamily="2" charset="-52"/>
              </a:rPr>
              <a:t>purrpurr</a:t>
            </a:r>
            <a:endParaRPr lang="en-US" dirty="0">
              <a:latin typeface="Montserrat" panose="00000500000000000000" pitchFamily="2" charset="-5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ntserrat" panose="00000500000000000000" pitchFamily="2" charset="-52"/>
                <a:sym typeface="Hanken Grotesk"/>
              </a:rPr>
              <a:t>Длите</a:t>
            </a:r>
            <a:r>
              <a:rPr lang="ru-RU" dirty="0">
                <a:latin typeface="Montserrat" panose="00000500000000000000" pitchFamily="2" charset="-52"/>
              </a:rPr>
              <a:t>льность проекта: 2 семестр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ntserrat" panose="00000500000000000000" pitchFamily="2" charset="-52"/>
                <a:sym typeface="Hanken Grotesk"/>
              </a:rPr>
              <a:t>Кол-во участников в команде: 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ntserrat" panose="00000500000000000000" pitchFamily="2" charset="-52"/>
              </a:rPr>
              <a:t>Работаем по </a:t>
            </a:r>
            <a:r>
              <a:rPr lang="en-US" dirty="0">
                <a:latin typeface="Montserrat" panose="00000500000000000000" pitchFamily="2" charset="-52"/>
              </a:rPr>
              <a:t>Agile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ntserrat" panose="00000500000000000000" pitchFamily="2" charset="-52"/>
              </a:rPr>
              <a:t>Главный куратор проекта: Шестеров Михаил Андреевич</a:t>
            </a:r>
            <a:endParaRPr dirty="0">
              <a:latin typeface="Montserrat" panose="00000500000000000000" pitchFamily="2" charset="-52"/>
              <a:sym typeface="Hanken Grotes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>
          <a:extLst>
            <a:ext uri="{FF2B5EF4-FFF2-40B4-BE49-F238E27FC236}">
              <a16:creationId xmlns:a16="http://schemas.microsoft.com/office/drawing/2014/main" id="{15C1CB15-8726-90C1-DBD1-792FCB402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>
            <a:extLst>
              <a:ext uri="{FF2B5EF4-FFF2-40B4-BE49-F238E27FC236}">
                <a16:creationId xmlns:a16="http://schemas.microsoft.com/office/drawing/2014/main" id="{282246A3-C49D-E300-F940-B3A4584D74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Montserrat" panose="00000500000000000000" pitchFamily="2" charset="-52"/>
              </a:rPr>
              <a:t>Бэклог</a:t>
            </a:r>
            <a:endParaRPr b="1" dirty="0">
              <a:latin typeface="Montserrat" panose="00000500000000000000" pitchFamily="2" charset="-5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202489-C6C1-C540-9464-D8607B96B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200" y="611325"/>
            <a:ext cx="4258948" cy="415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76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>
          <a:extLst>
            <a:ext uri="{FF2B5EF4-FFF2-40B4-BE49-F238E27FC236}">
              <a16:creationId xmlns:a16="http://schemas.microsoft.com/office/drawing/2014/main" id="{6B3F092B-FEF3-AB72-7A91-206528790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>
            <a:extLst>
              <a:ext uri="{FF2B5EF4-FFF2-40B4-BE49-F238E27FC236}">
                <a16:creationId xmlns:a16="http://schemas.microsoft.com/office/drawing/2014/main" id="{9A6B9BDD-88CC-9A18-DB06-AD0CC2C5AD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4083" y="662021"/>
            <a:ext cx="5067600" cy="4374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latin typeface="Montserrat" panose="00000500000000000000" pitchFamily="2" charset="-52"/>
              </a:rPr>
              <a:t>Выполненные задачи за спринт </a:t>
            </a:r>
            <a:endParaRPr sz="1800" b="1" dirty="0">
              <a:latin typeface="Montserrat" panose="00000500000000000000" pitchFamily="2" charset="-52"/>
            </a:endParaRPr>
          </a:p>
        </p:txBody>
      </p:sp>
      <p:sp>
        <p:nvSpPr>
          <p:cNvPr id="330" name="Google Shape;330;p36">
            <a:extLst>
              <a:ext uri="{FF2B5EF4-FFF2-40B4-BE49-F238E27FC236}">
                <a16:creationId xmlns:a16="http://schemas.microsoft.com/office/drawing/2014/main" id="{B4F00667-6672-A127-EFCB-17C419B706E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57514" y="1219283"/>
            <a:ext cx="7608549" cy="365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ntserrat" panose="00000500000000000000" pitchFamily="2" charset="-52"/>
              </a:rPr>
              <a:t>Составлено четкое ТЗ и основные </a:t>
            </a:r>
            <a:r>
              <a:rPr lang="en-US" dirty="0">
                <a:latin typeface="Montserrat" panose="00000500000000000000" pitchFamily="2" charset="-52"/>
              </a:rPr>
              <a:t>UML-</a:t>
            </a:r>
            <a:r>
              <a:rPr lang="ru-RU" dirty="0">
                <a:latin typeface="Montserrat" panose="00000500000000000000" pitchFamily="2" charset="-52"/>
              </a:rPr>
              <a:t> диаграммы</a:t>
            </a:r>
            <a:endParaRPr dirty="0">
              <a:latin typeface="Montserrat" panose="00000500000000000000" pitchFamily="2" charset="-5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46DC4D-F526-66DA-DF17-215A33889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448" y="1219283"/>
            <a:ext cx="365792" cy="3657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76A335-05C8-60D2-2A31-02B3D83A9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448" y="1805326"/>
            <a:ext cx="365792" cy="365792"/>
          </a:xfrm>
          <a:prstGeom prst="rect">
            <a:avLst/>
          </a:prstGeom>
        </p:spPr>
      </p:pic>
      <p:sp>
        <p:nvSpPr>
          <p:cNvPr id="7" name="Google Shape;330;p36">
            <a:extLst>
              <a:ext uri="{FF2B5EF4-FFF2-40B4-BE49-F238E27FC236}">
                <a16:creationId xmlns:a16="http://schemas.microsoft.com/office/drawing/2014/main" id="{E364486C-91A8-80A4-45A9-42725C7F09D0}"/>
              </a:ext>
            </a:extLst>
          </p:cNvPr>
          <p:cNvSpPr txBox="1">
            <a:spLocks/>
          </p:cNvSpPr>
          <p:nvPr/>
        </p:nvSpPr>
        <p:spPr>
          <a:xfrm>
            <a:off x="1451772" y="1744185"/>
            <a:ext cx="7608549" cy="365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just"/>
            <a:r>
              <a:rPr lang="ru-RU" dirty="0">
                <a:latin typeface="Montserrat" panose="00000500000000000000" pitchFamily="2" charset="-52"/>
              </a:rPr>
              <a:t>Создан </a:t>
            </a:r>
            <a:r>
              <a:rPr lang="en-US" dirty="0">
                <a:latin typeface="Montserrat" panose="00000500000000000000" pitchFamily="2" charset="-52"/>
              </a:rPr>
              <a:t>frontend </a:t>
            </a:r>
            <a:r>
              <a:rPr lang="ru-RU" dirty="0">
                <a:latin typeface="Montserrat" panose="00000500000000000000" pitchFamily="2" charset="-52"/>
              </a:rPr>
              <a:t>код новых страниц сайта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FD7027-F730-875F-52BF-10A04F96CD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567" y="2391369"/>
            <a:ext cx="365792" cy="365792"/>
          </a:xfrm>
          <a:prstGeom prst="rect">
            <a:avLst/>
          </a:prstGeom>
        </p:spPr>
      </p:pic>
      <p:sp>
        <p:nvSpPr>
          <p:cNvPr id="10" name="Google Shape;330;p36">
            <a:extLst>
              <a:ext uri="{FF2B5EF4-FFF2-40B4-BE49-F238E27FC236}">
                <a16:creationId xmlns:a16="http://schemas.microsoft.com/office/drawing/2014/main" id="{59DB0848-03A6-9048-F42E-CFBCC4CE602D}"/>
              </a:ext>
            </a:extLst>
          </p:cNvPr>
          <p:cNvSpPr txBox="1">
            <a:spLocks/>
          </p:cNvSpPr>
          <p:nvPr/>
        </p:nvSpPr>
        <p:spPr>
          <a:xfrm>
            <a:off x="1451772" y="2200125"/>
            <a:ext cx="3409446" cy="1266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just"/>
            <a:r>
              <a:rPr lang="ru-RU" dirty="0">
                <a:latin typeface="Montserrat" panose="00000500000000000000" pitchFamily="2" charset="-52"/>
              </a:rPr>
              <a:t>Доработаны </a:t>
            </a:r>
            <a:r>
              <a:rPr lang="en-US" dirty="0">
                <a:latin typeface="Montserrat" panose="00000500000000000000" pitchFamily="2" charset="-52"/>
              </a:rPr>
              <a:t>CRUD-</a:t>
            </a:r>
            <a:r>
              <a:rPr lang="ru-RU" dirty="0">
                <a:latin typeface="Montserrat" panose="00000500000000000000" pitchFamily="2" charset="-52"/>
              </a:rPr>
              <a:t>операции и фильтрация по товарам</a:t>
            </a:r>
          </a:p>
        </p:txBody>
      </p:sp>
      <p:sp>
        <p:nvSpPr>
          <p:cNvPr id="4" name="Google Shape;329;p36">
            <a:extLst>
              <a:ext uri="{FF2B5EF4-FFF2-40B4-BE49-F238E27FC236}">
                <a16:creationId xmlns:a16="http://schemas.microsoft.com/office/drawing/2014/main" id="{9F984EAC-277B-EC1F-48ED-1D5E6163BEF1}"/>
              </a:ext>
            </a:extLst>
          </p:cNvPr>
          <p:cNvSpPr txBox="1">
            <a:spLocks/>
          </p:cNvSpPr>
          <p:nvPr/>
        </p:nvSpPr>
        <p:spPr>
          <a:xfrm>
            <a:off x="784083" y="2941782"/>
            <a:ext cx="5067600" cy="437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 Black"/>
              <a:buNone/>
              <a:defRPr sz="5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 Black"/>
              <a:buNone/>
              <a:defRPr sz="3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 Black"/>
              <a:buNone/>
              <a:defRPr sz="3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 Black"/>
              <a:buNone/>
              <a:defRPr sz="3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 Black"/>
              <a:buNone/>
              <a:defRPr sz="3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 Black"/>
              <a:buNone/>
              <a:defRPr sz="3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 Black"/>
              <a:buNone/>
              <a:defRPr sz="3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 Black"/>
              <a:buNone/>
              <a:defRPr sz="3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gtree Black"/>
              <a:buNone/>
              <a:defRPr sz="36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r>
              <a:rPr lang="ru-RU" sz="1800" b="1" dirty="0">
                <a:latin typeface="Montserrat" panose="00000500000000000000" pitchFamily="2" charset="-52"/>
              </a:rPr>
              <a:t>Задачи на следующий спринт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2DC09F-2B89-4D8C-D640-C205BF63D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67" y="3379233"/>
            <a:ext cx="365792" cy="3657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17266A-0111-7764-0B20-C314D5A15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567" y="4020277"/>
            <a:ext cx="365792" cy="3657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2A5822-3BEE-BDBC-CD50-E55B31CAA839}"/>
              </a:ext>
            </a:extLst>
          </p:cNvPr>
          <p:cNvSpPr txBox="1"/>
          <p:nvPr/>
        </p:nvSpPr>
        <p:spPr>
          <a:xfrm>
            <a:off x="1523338" y="3377811"/>
            <a:ext cx="3196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ontserrat" panose="00000500000000000000" pitchFamily="2" charset="-52"/>
              </a:rPr>
              <a:t>Связать </a:t>
            </a:r>
            <a:r>
              <a:rPr lang="en-US" dirty="0">
                <a:latin typeface="Montserrat" panose="00000500000000000000" pitchFamily="2" charset="-52"/>
              </a:rPr>
              <a:t>frontend </a:t>
            </a:r>
            <a:r>
              <a:rPr lang="ru-RU" dirty="0">
                <a:latin typeface="Montserrat" panose="00000500000000000000" pitchFamily="2" charset="-52"/>
              </a:rPr>
              <a:t>и </a:t>
            </a:r>
            <a:r>
              <a:rPr lang="en-US" dirty="0">
                <a:latin typeface="Montserrat" panose="00000500000000000000" pitchFamily="2" charset="-52"/>
              </a:rPr>
              <a:t>backend </a:t>
            </a:r>
            <a:r>
              <a:rPr lang="ru-RU" dirty="0">
                <a:latin typeface="Montserrat" panose="00000500000000000000" pitchFamily="2" charset="-52"/>
              </a:rPr>
              <a:t>коды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75A49A-C3E0-373D-5906-AB89BE955EBC}"/>
              </a:ext>
            </a:extLst>
          </p:cNvPr>
          <p:cNvSpPr txBox="1"/>
          <p:nvPr/>
        </p:nvSpPr>
        <p:spPr>
          <a:xfrm>
            <a:off x="1538177" y="3924217"/>
            <a:ext cx="3076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ontserrat" panose="00000500000000000000" pitchFamily="2" charset="-52"/>
              </a:rPr>
              <a:t>Реализовать регистрацию и авторизацию на сайте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D614B2F-EF71-7E79-79AD-FDF4A08502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2583" y="1855657"/>
            <a:ext cx="2786125" cy="253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700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>
          <a:extLst>
            <a:ext uri="{FF2B5EF4-FFF2-40B4-BE49-F238E27FC236}">
              <a16:creationId xmlns:a16="http://schemas.microsoft.com/office/drawing/2014/main" id="{AB030F73-7A8E-A3A4-F0A5-B96DC6C26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>
            <a:extLst>
              <a:ext uri="{FF2B5EF4-FFF2-40B4-BE49-F238E27FC236}">
                <a16:creationId xmlns:a16="http://schemas.microsoft.com/office/drawing/2014/main" id="{B7D9A88A-3BEF-009B-0886-74B02E8B60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Montserrat" panose="00000500000000000000" pitchFamily="2" charset="-52"/>
              </a:rPr>
              <a:t>Статистика</a:t>
            </a:r>
            <a:endParaRPr b="1" dirty="0">
              <a:latin typeface="Montserrat" panose="00000500000000000000" pitchFamily="2" charset="-52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BEFDF7-052E-B4F3-5840-A7DA0C1A7971}"/>
              </a:ext>
            </a:extLst>
          </p:cNvPr>
          <p:cNvSpPr/>
          <p:nvPr/>
        </p:nvSpPr>
        <p:spPr>
          <a:xfrm>
            <a:off x="7640471" y="2574011"/>
            <a:ext cx="592833" cy="3315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4C65C7-FC47-5873-4AC2-4135B7BDED21}"/>
              </a:ext>
            </a:extLst>
          </p:cNvPr>
          <p:cNvSpPr txBox="1"/>
          <p:nvPr/>
        </p:nvSpPr>
        <p:spPr>
          <a:xfrm>
            <a:off x="7556128" y="2925019"/>
            <a:ext cx="107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Montserrat" panose="00000500000000000000" pitchFamily="2" charset="-52"/>
              </a:rPr>
              <a:t>Новые страницы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C3D41F-385F-1A22-FA5A-B3170075278D}"/>
              </a:ext>
            </a:extLst>
          </p:cNvPr>
          <p:cNvSpPr txBox="1"/>
          <p:nvPr/>
        </p:nvSpPr>
        <p:spPr>
          <a:xfrm>
            <a:off x="1950903" y="4138078"/>
            <a:ext cx="15043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Montserrat" panose="00000500000000000000" pitchFamily="2" charset="-52"/>
              </a:rPr>
              <a:t>Аналитика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49EF0B3-7432-69D8-AECA-D58BE07BD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265" y="2544134"/>
            <a:ext cx="3119970" cy="211989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B635199-699A-60E0-ED1F-FA3C80F235FE}"/>
              </a:ext>
            </a:extLst>
          </p:cNvPr>
          <p:cNvSpPr/>
          <p:nvPr/>
        </p:nvSpPr>
        <p:spPr>
          <a:xfrm>
            <a:off x="7640470" y="3755676"/>
            <a:ext cx="592833" cy="33159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B10E07-1710-63DE-BC90-99CF9BD54412}"/>
              </a:ext>
            </a:extLst>
          </p:cNvPr>
          <p:cNvSpPr txBox="1"/>
          <p:nvPr/>
        </p:nvSpPr>
        <p:spPr>
          <a:xfrm>
            <a:off x="7582962" y="4102693"/>
            <a:ext cx="1478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Montserrat" panose="00000500000000000000" pitchFamily="2" charset="-52"/>
              </a:rPr>
              <a:t>Доработанные страницы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A15720-FBDC-2E94-151C-6437C96977C8}"/>
              </a:ext>
            </a:extLst>
          </p:cNvPr>
          <p:cNvSpPr txBox="1"/>
          <p:nvPr/>
        </p:nvSpPr>
        <p:spPr>
          <a:xfrm>
            <a:off x="3675059" y="4014871"/>
            <a:ext cx="1202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" dirty="0">
                <a:latin typeface="Montserrat" panose="00000500000000000000" pitchFamily="2" charset="-52"/>
              </a:rPr>
              <a:t>Страница контактов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321A105-2BAB-B9C9-3104-E7A1C17A5DBD}"/>
              </a:ext>
            </a:extLst>
          </p:cNvPr>
          <p:cNvCxnSpPr/>
          <p:nvPr/>
        </p:nvCxnSpPr>
        <p:spPr>
          <a:xfrm flipV="1">
            <a:off x="4230880" y="3774747"/>
            <a:ext cx="0" cy="254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C07E3F8-FD8C-2915-F94D-2FA56B3DBDE1}"/>
              </a:ext>
            </a:extLst>
          </p:cNvPr>
          <p:cNvSpPr txBox="1"/>
          <p:nvPr/>
        </p:nvSpPr>
        <p:spPr>
          <a:xfrm>
            <a:off x="4656852" y="4236810"/>
            <a:ext cx="1202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" dirty="0">
                <a:latin typeface="Montserrat" panose="00000500000000000000" pitchFamily="2" charset="-52"/>
              </a:rPr>
              <a:t>Страницы авторизации/</a:t>
            </a:r>
          </a:p>
          <a:p>
            <a:pPr algn="ctr"/>
            <a:r>
              <a:rPr lang="ru-RU" sz="800" dirty="0">
                <a:latin typeface="Montserrat" panose="00000500000000000000" pitchFamily="2" charset="-52"/>
              </a:rPr>
              <a:t>регистрации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C94A536-0132-21E2-60A9-21F86AEA1B74}"/>
              </a:ext>
            </a:extLst>
          </p:cNvPr>
          <p:cNvCxnSpPr>
            <a:cxnSpLocks/>
          </p:cNvCxnSpPr>
          <p:nvPr/>
        </p:nvCxnSpPr>
        <p:spPr>
          <a:xfrm flipV="1">
            <a:off x="5332317" y="4056751"/>
            <a:ext cx="0" cy="180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DD4CB04-3B65-A8FA-5C6C-7FFE55524CF2}"/>
              </a:ext>
            </a:extLst>
          </p:cNvPr>
          <p:cNvSpPr txBox="1"/>
          <p:nvPr/>
        </p:nvSpPr>
        <p:spPr>
          <a:xfrm>
            <a:off x="6126526" y="4104310"/>
            <a:ext cx="1202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" dirty="0">
                <a:latin typeface="Montserrat" panose="00000500000000000000" pitchFamily="2" charset="-52"/>
              </a:rPr>
              <a:t>Страница</a:t>
            </a:r>
          </a:p>
          <a:p>
            <a:pPr algn="ctr"/>
            <a:r>
              <a:rPr lang="ru-RU" sz="800" dirty="0">
                <a:latin typeface="Montserrat" panose="00000500000000000000" pitchFamily="2" charset="-52"/>
              </a:rPr>
              <a:t>Оформления </a:t>
            </a:r>
          </a:p>
          <a:p>
            <a:pPr algn="ctr"/>
            <a:r>
              <a:rPr lang="ru-RU" sz="800" dirty="0">
                <a:latin typeface="Montserrat" panose="00000500000000000000" pitchFamily="2" charset="-52"/>
              </a:rPr>
              <a:t>заказов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B3CED98-D0C6-8032-30DC-94490AAD2429}"/>
              </a:ext>
            </a:extLst>
          </p:cNvPr>
          <p:cNvCxnSpPr>
            <a:cxnSpLocks/>
          </p:cNvCxnSpPr>
          <p:nvPr/>
        </p:nvCxnSpPr>
        <p:spPr>
          <a:xfrm>
            <a:off x="6205153" y="4318137"/>
            <a:ext cx="1540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63E3101-1FAF-7B61-9865-00F3106BD67D}"/>
              </a:ext>
            </a:extLst>
          </p:cNvPr>
          <p:cNvSpPr txBox="1"/>
          <p:nvPr/>
        </p:nvSpPr>
        <p:spPr>
          <a:xfrm>
            <a:off x="6112934" y="3551760"/>
            <a:ext cx="1202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" dirty="0">
                <a:latin typeface="Montserrat" panose="00000500000000000000" pitchFamily="2" charset="-52"/>
              </a:rPr>
              <a:t>Страница</a:t>
            </a:r>
          </a:p>
          <a:p>
            <a:pPr algn="ctr"/>
            <a:r>
              <a:rPr lang="ru-RU" sz="800" dirty="0">
                <a:latin typeface="Montserrat" panose="00000500000000000000" pitchFamily="2" charset="-52"/>
              </a:rPr>
              <a:t>избранного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D96E4BB-0CF0-6691-B40F-010AE76C7878}"/>
              </a:ext>
            </a:extLst>
          </p:cNvPr>
          <p:cNvCxnSpPr>
            <a:cxnSpLocks/>
          </p:cNvCxnSpPr>
          <p:nvPr/>
        </p:nvCxnSpPr>
        <p:spPr>
          <a:xfrm>
            <a:off x="6205153" y="3721037"/>
            <a:ext cx="1540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28A4072-061A-ACC3-B906-AE6A4062D59D}"/>
              </a:ext>
            </a:extLst>
          </p:cNvPr>
          <p:cNvSpPr txBox="1"/>
          <p:nvPr/>
        </p:nvSpPr>
        <p:spPr>
          <a:xfrm>
            <a:off x="6620585" y="2919260"/>
            <a:ext cx="1202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" dirty="0">
                <a:latin typeface="Montserrat" panose="00000500000000000000" pitchFamily="2" charset="-52"/>
              </a:rPr>
              <a:t>Страница</a:t>
            </a:r>
          </a:p>
          <a:p>
            <a:pPr algn="ctr"/>
            <a:r>
              <a:rPr lang="ru-RU" sz="800" dirty="0">
                <a:latin typeface="Montserrat" panose="00000500000000000000" pitchFamily="2" charset="-52"/>
              </a:rPr>
              <a:t>Оформления </a:t>
            </a:r>
          </a:p>
          <a:p>
            <a:pPr algn="ctr"/>
            <a:r>
              <a:rPr lang="ru-RU" sz="800" dirty="0">
                <a:latin typeface="Montserrat" panose="00000500000000000000" pitchFamily="2" charset="-52"/>
              </a:rPr>
              <a:t>кредита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EBD2B3C-719F-BE17-070E-61321572ABC6}"/>
              </a:ext>
            </a:extLst>
          </p:cNvPr>
          <p:cNvCxnSpPr>
            <a:cxnSpLocks/>
          </p:cNvCxnSpPr>
          <p:nvPr/>
        </p:nvCxnSpPr>
        <p:spPr>
          <a:xfrm>
            <a:off x="6650749" y="3143087"/>
            <a:ext cx="1540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7EBA004-BCB3-8C8A-3123-C998A0E63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06" y="1017725"/>
            <a:ext cx="3026632" cy="19553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FB31BF-82FB-49F1-B123-E1594B20D0AD}"/>
              </a:ext>
            </a:extLst>
          </p:cNvPr>
          <p:cNvSpPr txBox="1"/>
          <p:nvPr/>
        </p:nvSpPr>
        <p:spPr>
          <a:xfrm>
            <a:off x="2429855" y="2443772"/>
            <a:ext cx="11189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ontserrat" panose="00000500000000000000" pitchFamily="2" charset="-52"/>
              </a:rPr>
              <a:t>Backend</a:t>
            </a:r>
            <a:endParaRPr lang="ru-RU" dirty="0">
              <a:latin typeface="Montserrat" panose="00000500000000000000" pitchFamily="2" charset="-5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AD524B-A5A2-4FD3-4AB6-CA1DE66A0B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4171" y="518263"/>
            <a:ext cx="2810047" cy="19058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519AD0-883A-6E9D-167C-D54B63BB4653}"/>
              </a:ext>
            </a:extLst>
          </p:cNvPr>
          <p:cNvSpPr txBox="1"/>
          <p:nvPr/>
        </p:nvSpPr>
        <p:spPr>
          <a:xfrm>
            <a:off x="6228525" y="1995383"/>
            <a:ext cx="2833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ontserrat" panose="00000500000000000000" pitchFamily="2" charset="-52"/>
              </a:rPr>
              <a:t>Frontend</a:t>
            </a:r>
            <a:endParaRPr lang="ru-RU" sz="12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669629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8"/>
          <p:cNvSpPr txBox="1">
            <a:spLocks noGrp="1"/>
          </p:cNvSpPr>
          <p:nvPr>
            <p:ph type="subTitle" idx="1"/>
          </p:nvPr>
        </p:nvSpPr>
        <p:spPr>
          <a:xfrm>
            <a:off x="716480" y="872558"/>
            <a:ext cx="7621070" cy="6502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Montserrat" panose="00000500000000000000" pitchFamily="2" charset="-52"/>
              </a:rPr>
              <a:t>Хренова Дарья Валерьевна – тимлид, аналитик</a:t>
            </a:r>
            <a:endParaRPr b="1" dirty="0">
              <a:latin typeface="Montserrat" panose="00000500000000000000" pitchFamily="2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865DD6-924D-03EE-2A7B-D14D6159997E}"/>
              </a:ext>
            </a:extLst>
          </p:cNvPr>
          <p:cNvSpPr txBox="1"/>
          <p:nvPr/>
        </p:nvSpPr>
        <p:spPr>
          <a:xfrm>
            <a:off x="1682750" y="1764116"/>
            <a:ext cx="6305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ontserrat" panose="00000500000000000000" pitchFamily="2" charset="-52"/>
              </a:rPr>
              <a:t>Организовывала встречи команды</a:t>
            </a:r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266009-C0A2-1AC2-FFB7-BC7C6CB954DB}"/>
              </a:ext>
            </a:extLst>
          </p:cNvPr>
          <p:cNvSpPr txBox="1"/>
          <p:nvPr/>
        </p:nvSpPr>
        <p:spPr>
          <a:xfrm>
            <a:off x="1682750" y="2944278"/>
            <a:ext cx="4997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ontserrat" panose="00000500000000000000" pitchFamily="2" charset="-52"/>
              </a:rPr>
              <a:t>Написала ТЗ проекта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F87E15-8CDA-3880-0E04-C01D6B0A6DA3}"/>
              </a:ext>
            </a:extLst>
          </p:cNvPr>
          <p:cNvSpPr txBox="1"/>
          <p:nvPr/>
        </p:nvSpPr>
        <p:spPr>
          <a:xfrm>
            <a:off x="1682750" y="3454400"/>
            <a:ext cx="5365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ontserrat" panose="00000500000000000000" pitchFamily="2" charset="-52"/>
              </a:rPr>
              <a:t>Сделала презентацию к контрольной точке</a:t>
            </a:r>
          </a:p>
        </p:txBody>
      </p:sp>
      <p:grpSp>
        <p:nvGrpSpPr>
          <p:cNvPr id="6" name="Google Shape;10055;p77">
            <a:extLst>
              <a:ext uri="{FF2B5EF4-FFF2-40B4-BE49-F238E27FC236}">
                <a16:creationId xmlns:a16="http://schemas.microsoft.com/office/drawing/2014/main" id="{754E40C1-072A-EC6D-BDBF-C26F817A8596}"/>
              </a:ext>
            </a:extLst>
          </p:cNvPr>
          <p:cNvGrpSpPr/>
          <p:nvPr/>
        </p:nvGrpSpPr>
        <p:grpSpPr>
          <a:xfrm>
            <a:off x="1200150" y="1725890"/>
            <a:ext cx="348855" cy="347879"/>
            <a:chOff x="2821450" y="2957850"/>
            <a:chExt cx="259275" cy="258550"/>
          </a:xfrm>
          <a:solidFill>
            <a:srgbClr val="9A9A9A"/>
          </a:solidFill>
        </p:grpSpPr>
        <p:sp>
          <p:nvSpPr>
            <p:cNvPr id="7" name="Google Shape;10056;p77">
              <a:extLst>
                <a:ext uri="{FF2B5EF4-FFF2-40B4-BE49-F238E27FC236}">
                  <a16:creationId xmlns:a16="http://schemas.microsoft.com/office/drawing/2014/main" id="{124EEB70-8290-E4B0-FD20-37122B24ADB9}"/>
                </a:ext>
              </a:extLst>
            </p:cNvPr>
            <p:cNvSpPr/>
            <p:nvPr/>
          </p:nvSpPr>
          <p:spPr>
            <a:xfrm>
              <a:off x="2821450" y="3080500"/>
              <a:ext cx="259275" cy="135900"/>
            </a:xfrm>
            <a:custGeom>
              <a:avLst/>
              <a:gdLst/>
              <a:ahLst/>
              <a:cxnLst/>
              <a:rect l="l" t="t" r="r" b="b"/>
              <a:pathLst>
                <a:path w="10371" h="5436" extrusionOk="0">
                  <a:moveTo>
                    <a:pt x="2677" y="585"/>
                  </a:moveTo>
                  <a:cubicBezTo>
                    <a:pt x="3151" y="585"/>
                    <a:pt x="3569" y="1004"/>
                    <a:pt x="3569" y="1505"/>
                  </a:cubicBezTo>
                  <a:cubicBezTo>
                    <a:pt x="3569" y="1979"/>
                    <a:pt x="3151" y="2397"/>
                    <a:pt x="2677" y="2397"/>
                  </a:cubicBezTo>
                  <a:cubicBezTo>
                    <a:pt x="2147" y="2397"/>
                    <a:pt x="1757" y="1979"/>
                    <a:pt x="1757" y="1505"/>
                  </a:cubicBezTo>
                  <a:cubicBezTo>
                    <a:pt x="1757" y="1004"/>
                    <a:pt x="2175" y="585"/>
                    <a:pt x="2677" y="585"/>
                  </a:cubicBezTo>
                  <a:close/>
                  <a:moveTo>
                    <a:pt x="7555" y="585"/>
                  </a:moveTo>
                  <a:cubicBezTo>
                    <a:pt x="8029" y="585"/>
                    <a:pt x="8447" y="1004"/>
                    <a:pt x="8447" y="1505"/>
                  </a:cubicBezTo>
                  <a:cubicBezTo>
                    <a:pt x="8447" y="1979"/>
                    <a:pt x="8029" y="2397"/>
                    <a:pt x="7555" y="2397"/>
                  </a:cubicBezTo>
                  <a:cubicBezTo>
                    <a:pt x="7025" y="2397"/>
                    <a:pt x="6635" y="1979"/>
                    <a:pt x="6635" y="1505"/>
                  </a:cubicBezTo>
                  <a:cubicBezTo>
                    <a:pt x="6635" y="1004"/>
                    <a:pt x="7053" y="585"/>
                    <a:pt x="7555" y="585"/>
                  </a:cubicBezTo>
                  <a:close/>
                  <a:moveTo>
                    <a:pt x="2677" y="2983"/>
                  </a:moveTo>
                  <a:cubicBezTo>
                    <a:pt x="3736" y="2983"/>
                    <a:pt x="4628" y="3791"/>
                    <a:pt x="4795" y="4795"/>
                  </a:cubicBezTo>
                  <a:lnTo>
                    <a:pt x="586" y="4795"/>
                  </a:lnTo>
                  <a:cubicBezTo>
                    <a:pt x="698" y="3791"/>
                    <a:pt x="1618" y="2983"/>
                    <a:pt x="2677" y="2983"/>
                  </a:cubicBezTo>
                  <a:close/>
                  <a:moveTo>
                    <a:pt x="7555" y="2983"/>
                  </a:moveTo>
                  <a:cubicBezTo>
                    <a:pt x="8614" y="2983"/>
                    <a:pt x="9506" y="3791"/>
                    <a:pt x="9646" y="4795"/>
                  </a:cubicBezTo>
                  <a:lnTo>
                    <a:pt x="5409" y="4795"/>
                  </a:lnTo>
                  <a:cubicBezTo>
                    <a:pt x="5548" y="3791"/>
                    <a:pt x="6468" y="2983"/>
                    <a:pt x="7555" y="2983"/>
                  </a:cubicBezTo>
                  <a:close/>
                  <a:moveTo>
                    <a:pt x="2733" y="0"/>
                  </a:moveTo>
                  <a:cubicBezTo>
                    <a:pt x="1896" y="0"/>
                    <a:pt x="1227" y="669"/>
                    <a:pt x="1227" y="1505"/>
                  </a:cubicBezTo>
                  <a:cubicBezTo>
                    <a:pt x="1227" y="1951"/>
                    <a:pt x="1395" y="2342"/>
                    <a:pt x="1729" y="2620"/>
                  </a:cubicBezTo>
                  <a:cubicBezTo>
                    <a:pt x="698" y="3039"/>
                    <a:pt x="1" y="4014"/>
                    <a:pt x="1" y="5129"/>
                  </a:cubicBezTo>
                  <a:cubicBezTo>
                    <a:pt x="1" y="5296"/>
                    <a:pt x="140" y="5436"/>
                    <a:pt x="335" y="5436"/>
                  </a:cubicBezTo>
                  <a:lnTo>
                    <a:pt x="10036" y="5436"/>
                  </a:lnTo>
                  <a:cubicBezTo>
                    <a:pt x="10231" y="5436"/>
                    <a:pt x="10370" y="5296"/>
                    <a:pt x="10370" y="5129"/>
                  </a:cubicBezTo>
                  <a:cubicBezTo>
                    <a:pt x="10259" y="3958"/>
                    <a:pt x="9562" y="2983"/>
                    <a:pt x="8559" y="2620"/>
                  </a:cubicBezTo>
                  <a:cubicBezTo>
                    <a:pt x="8865" y="2342"/>
                    <a:pt x="9032" y="1951"/>
                    <a:pt x="9032" y="1505"/>
                  </a:cubicBezTo>
                  <a:cubicBezTo>
                    <a:pt x="9032" y="669"/>
                    <a:pt x="8391" y="0"/>
                    <a:pt x="7555" y="0"/>
                  </a:cubicBezTo>
                  <a:cubicBezTo>
                    <a:pt x="6719" y="0"/>
                    <a:pt x="6050" y="669"/>
                    <a:pt x="6050" y="1505"/>
                  </a:cubicBezTo>
                  <a:cubicBezTo>
                    <a:pt x="6050" y="1951"/>
                    <a:pt x="6217" y="2342"/>
                    <a:pt x="6524" y="2620"/>
                  </a:cubicBezTo>
                  <a:cubicBezTo>
                    <a:pt x="5910" y="2843"/>
                    <a:pt x="5409" y="3317"/>
                    <a:pt x="5130" y="3903"/>
                  </a:cubicBezTo>
                  <a:cubicBezTo>
                    <a:pt x="4823" y="3317"/>
                    <a:pt x="4322" y="2843"/>
                    <a:pt x="3736" y="2620"/>
                  </a:cubicBezTo>
                  <a:cubicBezTo>
                    <a:pt x="4043" y="2342"/>
                    <a:pt x="4238" y="1951"/>
                    <a:pt x="4238" y="1505"/>
                  </a:cubicBezTo>
                  <a:cubicBezTo>
                    <a:pt x="4238" y="669"/>
                    <a:pt x="3569" y="0"/>
                    <a:pt x="27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057;p77">
              <a:extLst>
                <a:ext uri="{FF2B5EF4-FFF2-40B4-BE49-F238E27FC236}">
                  <a16:creationId xmlns:a16="http://schemas.microsoft.com/office/drawing/2014/main" id="{4CAE2536-254E-67F4-4060-2522E4BBFA7B}"/>
                </a:ext>
              </a:extLst>
            </p:cNvPr>
            <p:cNvSpPr/>
            <p:nvPr/>
          </p:nvSpPr>
          <p:spPr>
            <a:xfrm>
              <a:off x="2831900" y="2957850"/>
              <a:ext cx="228625" cy="106350"/>
            </a:xfrm>
            <a:custGeom>
              <a:avLst/>
              <a:gdLst/>
              <a:ahLst/>
              <a:cxnLst/>
              <a:rect l="l" t="t" r="r" b="b"/>
              <a:pathLst>
                <a:path w="9145" h="4254" extrusionOk="0">
                  <a:moveTo>
                    <a:pt x="8336" y="585"/>
                  </a:moveTo>
                  <a:cubicBezTo>
                    <a:pt x="8531" y="585"/>
                    <a:pt x="8642" y="725"/>
                    <a:pt x="8642" y="892"/>
                  </a:cubicBezTo>
                  <a:lnTo>
                    <a:pt x="8642" y="2119"/>
                  </a:lnTo>
                  <a:cubicBezTo>
                    <a:pt x="8642" y="2286"/>
                    <a:pt x="8531" y="2425"/>
                    <a:pt x="8336" y="2425"/>
                  </a:cubicBezTo>
                  <a:lnTo>
                    <a:pt x="7137" y="2425"/>
                  </a:lnTo>
                  <a:cubicBezTo>
                    <a:pt x="6942" y="2425"/>
                    <a:pt x="6803" y="2565"/>
                    <a:pt x="6803" y="2732"/>
                  </a:cubicBezTo>
                  <a:lnTo>
                    <a:pt x="6803" y="3234"/>
                  </a:lnTo>
                  <a:lnTo>
                    <a:pt x="6106" y="2537"/>
                  </a:lnTo>
                  <a:cubicBezTo>
                    <a:pt x="6050" y="2453"/>
                    <a:pt x="5966" y="2425"/>
                    <a:pt x="5911" y="2425"/>
                  </a:cubicBezTo>
                  <a:lnTo>
                    <a:pt x="3430" y="2425"/>
                  </a:lnTo>
                  <a:cubicBezTo>
                    <a:pt x="3346" y="2425"/>
                    <a:pt x="3262" y="2453"/>
                    <a:pt x="3207" y="2537"/>
                  </a:cubicBezTo>
                  <a:lnTo>
                    <a:pt x="2510" y="3234"/>
                  </a:lnTo>
                  <a:lnTo>
                    <a:pt x="2510" y="2732"/>
                  </a:lnTo>
                  <a:cubicBezTo>
                    <a:pt x="2510" y="2565"/>
                    <a:pt x="2370" y="2425"/>
                    <a:pt x="2203" y="2425"/>
                  </a:cubicBezTo>
                  <a:lnTo>
                    <a:pt x="1032" y="2425"/>
                  </a:lnTo>
                  <a:cubicBezTo>
                    <a:pt x="865" y="2425"/>
                    <a:pt x="726" y="2286"/>
                    <a:pt x="726" y="2119"/>
                  </a:cubicBezTo>
                  <a:lnTo>
                    <a:pt x="726" y="892"/>
                  </a:lnTo>
                  <a:cubicBezTo>
                    <a:pt x="726" y="725"/>
                    <a:pt x="865" y="585"/>
                    <a:pt x="1032" y="585"/>
                  </a:cubicBezTo>
                  <a:close/>
                  <a:moveTo>
                    <a:pt x="921" y="0"/>
                  </a:moveTo>
                  <a:cubicBezTo>
                    <a:pt x="447" y="0"/>
                    <a:pt x="1" y="418"/>
                    <a:pt x="1" y="892"/>
                  </a:cubicBezTo>
                  <a:lnTo>
                    <a:pt x="1" y="2119"/>
                  </a:lnTo>
                  <a:cubicBezTo>
                    <a:pt x="1" y="2592"/>
                    <a:pt x="419" y="3011"/>
                    <a:pt x="921" y="3011"/>
                  </a:cubicBezTo>
                  <a:lnTo>
                    <a:pt x="1841" y="3011"/>
                  </a:lnTo>
                  <a:lnTo>
                    <a:pt x="1841" y="3958"/>
                  </a:lnTo>
                  <a:cubicBezTo>
                    <a:pt x="1924" y="4098"/>
                    <a:pt x="2008" y="4209"/>
                    <a:pt x="2120" y="4237"/>
                  </a:cubicBezTo>
                  <a:cubicBezTo>
                    <a:pt x="2150" y="4247"/>
                    <a:pt x="2188" y="4254"/>
                    <a:pt x="2228" y="4254"/>
                  </a:cubicBezTo>
                  <a:cubicBezTo>
                    <a:pt x="2298" y="4254"/>
                    <a:pt x="2373" y="4234"/>
                    <a:pt x="2426" y="4181"/>
                  </a:cubicBezTo>
                  <a:lnTo>
                    <a:pt x="3541" y="3011"/>
                  </a:lnTo>
                  <a:lnTo>
                    <a:pt x="5743" y="3011"/>
                  </a:lnTo>
                  <a:lnTo>
                    <a:pt x="6830" y="4181"/>
                  </a:lnTo>
                  <a:cubicBezTo>
                    <a:pt x="6883" y="4234"/>
                    <a:pt x="6959" y="4254"/>
                    <a:pt x="7035" y="4254"/>
                  </a:cubicBezTo>
                  <a:cubicBezTo>
                    <a:pt x="7080" y="4254"/>
                    <a:pt x="7124" y="4247"/>
                    <a:pt x="7165" y="4237"/>
                  </a:cubicBezTo>
                  <a:cubicBezTo>
                    <a:pt x="7249" y="4209"/>
                    <a:pt x="7332" y="4070"/>
                    <a:pt x="7332" y="3958"/>
                  </a:cubicBezTo>
                  <a:lnTo>
                    <a:pt x="7332" y="3011"/>
                  </a:lnTo>
                  <a:lnTo>
                    <a:pt x="8224" y="3011"/>
                  </a:lnTo>
                  <a:cubicBezTo>
                    <a:pt x="8726" y="3011"/>
                    <a:pt x="9144" y="2592"/>
                    <a:pt x="9144" y="2119"/>
                  </a:cubicBezTo>
                  <a:lnTo>
                    <a:pt x="9144" y="892"/>
                  </a:lnTo>
                  <a:cubicBezTo>
                    <a:pt x="9144" y="418"/>
                    <a:pt x="8726" y="0"/>
                    <a:pt x="82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058;p77">
              <a:extLst>
                <a:ext uri="{FF2B5EF4-FFF2-40B4-BE49-F238E27FC236}">
                  <a16:creationId xmlns:a16="http://schemas.microsoft.com/office/drawing/2014/main" id="{3D2535C9-1A79-8C54-B76E-E1A3DF57F0B6}"/>
                </a:ext>
              </a:extLst>
            </p:cNvPr>
            <p:cNvSpPr/>
            <p:nvPr/>
          </p:nvSpPr>
          <p:spPr>
            <a:xfrm>
              <a:off x="3024600" y="2966925"/>
              <a:ext cx="29875" cy="58497"/>
            </a:xfrm>
            <a:custGeom>
              <a:avLst/>
              <a:gdLst/>
              <a:ahLst/>
              <a:cxnLst/>
              <a:rect l="l" t="t" r="r" b="b"/>
              <a:pathLst>
                <a:path w="1195" h="2376" extrusionOk="0">
                  <a:moveTo>
                    <a:pt x="159" y="2269"/>
                  </a:moveTo>
                  <a:cubicBezTo>
                    <a:pt x="131" y="2225"/>
                    <a:pt x="349" y="2178"/>
                    <a:pt x="444" y="2102"/>
                  </a:cubicBezTo>
                  <a:cubicBezTo>
                    <a:pt x="539" y="2027"/>
                    <a:pt x="682" y="2090"/>
                    <a:pt x="730" y="1816"/>
                  </a:cubicBezTo>
                  <a:cubicBezTo>
                    <a:pt x="778" y="1542"/>
                    <a:pt x="774" y="725"/>
                    <a:pt x="730" y="459"/>
                  </a:cubicBezTo>
                  <a:cubicBezTo>
                    <a:pt x="686" y="193"/>
                    <a:pt x="587" y="273"/>
                    <a:pt x="468" y="221"/>
                  </a:cubicBezTo>
                  <a:cubicBezTo>
                    <a:pt x="349" y="169"/>
                    <a:pt x="-16" y="185"/>
                    <a:pt x="16" y="149"/>
                  </a:cubicBezTo>
                  <a:cubicBezTo>
                    <a:pt x="48" y="113"/>
                    <a:pt x="473" y="-21"/>
                    <a:pt x="659" y="7"/>
                  </a:cubicBezTo>
                  <a:cubicBezTo>
                    <a:pt x="846" y="35"/>
                    <a:pt x="1048" y="54"/>
                    <a:pt x="1135" y="316"/>
                  </a:cubicBezTo>
                  <a:cubicBezTo>
                    <a:pt x="1222" y="578"/>
                    <a:pt x="1183" y="1276"/>
                    <a:pt x="1183" y="1578"/>
                  </a:cubicBezTo>
                  <a:cubicBezTo>
                    <a:pt x="1183" y="1880"/>
                    <a:pt x="1230" y="1995"/>
                    <a:pt x="1135" y="2126"/>
                  </a:cubicBezTo>
                  <a:cubicBezTo>
                    <a:pt x="1040" y="2257"/>
                    <a:pt x="774" y="2340"/>
                    <a:pt x="611" y="2364"/>
                  </a:cubicBezTo>
                  <a:cubicBezTo>
                    <a:pt x="448" y="2388"/>
                    <a:pt x="187" y="2313"/>
                    <a:pt x="159" y="22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1" name="Google Shape;9563;p76">
            <a:extLst>
              <a:ext uri="{FF2B5EF4-FFF2-40B4-BE49-F238E27FC236}">
                <a16:creationId xmlns:a16="http://schemas.microsoft.com/office/drawing/2014/main" id="{0B061AAE-7F09-31C2-1993-CCB27888E012}"/>
              </a:ext>
            </a:extLst>
          </p:cNvPr>
          <p:cNvGrpSpPr/>
          <p:nvPr/>
        </p:nvGrpSpPr>
        <p:grpSpPr>
          <a:xfrm>
            <a:off x="1200254" y="3464214"/>
            <a:ext cx="366269" cy="369913"/>
            <a:chOff x="-64764500" y="2280550"/>
            <a:chExt cx="316650" cy="319800"/>
          </a:xfrm>
          <a:solidFill>
            <a:srgbClr val="9A9A9A"/>
          </a:solidFill>
        </p:grpSpPr>
        <p:sp>
          <p:nvSpPr>
            <p:cNvPr id="12" name="Google Shape;9564;p76">
              <a:extLst>
                <a:ext uri="{FF2B5EF4-FFF2-40B4-BE49-F238E27FC236}">
                  <a16:creationId xmlns:a16="http://schemas.microsoft.com/office/drawing/2014/main" id="{0AC5827D-6B49-D105-C2DC-53BC631CCB5A}"/>
                </a:ext>
              </a:extLst>
            </p:cNvPr>
            <p:cNvSpPr/>
            <p:nvPr/>
          </p:nvSpPr>
          <p:spPr>
            <a:xfrm>
              <a:off x="-64764500" y="2280550"/>
              <a:ext cx="316650" cy="319800"/>
            </a:xfrm>
            <a:custGeom>
              <a:avLst/>
              <a:gdLst/>
              <a:ahLst/>
              <a:cxnLst/>
              <a:rect l="l" t="t" r="r" b="b"/>
              <a:pathLst>
                <a:path w="12666" h="12792" extrusionOk="0">
                  <a:moveTo>
                    <a:pt x="11405" y="820"/>
                  </a:moveTo>
                  <a:cubicBezTo>
                    <a:pt x="11657" y="820"/>
                    <a:pt x="11815" y="1009"/>
                    <a:pt x="11815" y="1261"/>
                  </a:cubicBezTo>
                  <a:cubicBezTo>
                    <a:pt x="11815" y="1481"/>
                    <a:pt x="11657" y="1670"/>
                    <a:pt x="11405" y="1670"/>
                  </a:cubicBezTo>
                  <a:lnTo>
                    <a:pt x="1229" y="1670"/>
                  </a:lnTo>
                  <a:cubicBezTo>
                    <a:pt x="977" y="1670"/>
                    <a:pt x="788" y="1481"/>
                    <a:pt x="788" y="1261"/>
                  </a:cubicBezTo>
                  <a:cubicBezTo>
                    <a:pt x="788" y="1009"/>
                    <a:pt x="977" y="820"/>
                    <a:pt x="1229" y="820"/>
                  </a:cubicBezTo>
                  <a:close/>
                  <a:moveTo>
                    <a:pt x="10996" y="2521"/>
                  </a:moveTo>
                  <a:lnTo>
                    <a:pt x="10996" y="8286"/>
                  </a:lnTo>
                  <a:lnTo>
                    <a:pt x="1607" y="8286"/>
                  </a:lnTo>
                  <a:lnTo>
                    <a:pt x="1607" y="2521"/>
                  </a:lnTo>
                  <a:close/>
                  <a:moveTo>
                    <a:pt x="6302" y="11027"/>
                  </a:moveTo>
                  <a:cubicBezTo>
                    <a:pt x="6554" y="11027"/>
                    <a:pt x="6743" y="11216"/>
                    <a:pt x="6743" y="11437"/>
                  </a:cubicBezTo>
                  <a:cubicBezTo>
                    <a:pt x="6743" y="11689"/>
                    <a:pt x="6522" y="11878"/>
                    <a:pt x="6302" y="11878"/>
                  </a:cubicBezTo>
                  <a:cubicBezTo>
                    <a:pt x="6050" y="11878"/>
                    <a:pt x="5892" y="11689"/>
                    <a:pt x="5892" y="11437"/>
                  </a:cubicBezTo>
                  <a:cubicBezTo>
                    <a:pt x="5892" y="11216"/>
                    <a:pt x="6113" y="11027"/>
                    <a:pt x="6302" y="11027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cubicBezTo>
                    <a:pt x="1" y="1797"/>
                    <a:pt x="347" y="2238"/>
                    <a:pt x="820" y="2427"/>
                  </a:cubicBezTo>
                  <a:lnTo>
                    <a:pt x="820" y="8286"/>
                  </a:lnTo>
                  <a:lnTo>
                    <a:pt x="442" y="8286"/>
                  </a:lnTo>
                  <a:cubicBezTo>
                    <a:pt x="190" y="8286"/>
                    <a:pt x="32" y="8507"/>
                    <a:pt x="32" y="8728"/>
                  </a:cubicBezTo>
                  <a:cubicBezTo>
                    <a:pt x="32" y="8980"/>
                    <a:pt x="221" y="9169"/>
                    <a:pt x="442" y="9169"/>
                  </a:cubicBezTo>
                  <a:lnTo>
                    <a:pt x="5955" y="9169"/>
                  </a:lnTo>
                  <a:lnTo>
                    <a:pt x="5955" y="10334"/>
                  </a:lnTo>
                  <a:cubicBezTo>
                    <a:pt x="5483" y="10492"/>
                    <a:pt x="5104" y="10964"/>
                    <a:pt x="5104" y="11531"/>
                  </a:cubicBezTo>
                  <a:cubicBezTo>
                    <a:pt x="5104" y="12193"/>
                    <a:pt x="5672" y="12792"/>
                    <a:pt x="6333" y="12792"/>
                  </a:cubicBezTo>
                  <a:cubicBezTo>
                    <a:pt x="6995" y="12792"/>
                    <a:pt x="7593" y="12225"/>
                    <a:pt x="7593" y="11531"/>
                  </a:cubicBezTo>
                  <a:cubicBezTo>
                    <a:pt x="7593" y="10964"/>
                    <a:pt x="7247" y="10555"/>
                    <a:pt x="6774" y="10334"/>
                  </a:cubicBezTo>
                  <a:lnTo>
                    <a:pt x="6774" y="9169"/>
                  </a:lnTo>
                  <a:lnTo>
                    <a:pt x="12288" y="9169"/>
                  </a:lnTo>
                  <a:cubicBezTo>
                    <a:pt x="12508" y="9169"/>
                    <a:pt x="12666" y="8980"/>
                    <a:pt x="12666" y="8728"/>
                  </a:cubicBezTo>
                  <a:cubicBezTo>
                    <a:pt x="12666" y="8507"/>
                    <a:pt x="12477" y="8286"/>
                    <a:pt x="12288" y="8286"/>
                  </a:cubicBezTo>
                  <a:lnTo>
                    <a:pt x="11847" y="8286"/>
                  </a:lnTo>
                  <a:lnTo>
                    <a:pt x="11847" y="2427"/>
                  </a:lnTo>
                  <a:cubicBezTo>
                    <a:pt x="12319" y="2238"/>
                    <a:pt x="12634" y="1797"/>
                    <a:pt x="12634" y="1261"/>
                  </a:cubicBezTo>
                  <a:cubicBezTo>
                    <a:pt x="12634" y="568"/>
                    <a:pt x="12099" y="1"/>
                    <a:pt x="114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565;p76">
              <a:extLst>
                <a:ext uri="{FF2B5EF4-FFF2-40B4-BE49-F238E27FC236}">
                  <a16:creationId xmlns:a16="http://schemas.microsoft.com/office/drawing/2014/main" id="{BFA0D7A1-ED89-87AE-B35E-49F32FE8C5A3}"/>
                </a:ext>
              </a:extLst>
            </p:cNvPr>
            <p:cNvSpPr/>
            <p:nvPr/>
          </p:nvSpPr>
          <p:spPr>
            <a:xfrm>
              <a:off x="-64679425" y="2364825"/>
              <a:ext cx="146500" cy="102450"/>
            </a:xfrm>
            <a:custGeom>
              <a:avLst/>
              <a:gdLst/>
              <a:ahLst/>
              <a:cxnLst/>
              <a:rect l="l" t="t" r="r" b="b"/>
              <a:pathLst>
                <a:path w="5860" h="4098" extrusionOk="0">
                  <a:moveTo>
                    <a:pt x="3749" y="1"/>
                  </a:moveTo>
                  <a:cubicBezTo>
                    <a:pt x="3529" y="1"/>
                    <a:pt x="3371" y="190"/>
                    <a:pt x="3371" y="442"/>
                  </a:cubicBezTo>
                  <a:cubicBezTo>
                    <a:pt x="3371" y="662"/>
                    <a:pt x="3560" y="820"/>
                    <a:pt x="3749" y="820"/>
                  </a:cubicBezTo>
                  <a:lnTo>
                    <a:pt x="4442" y="820"/>
                  </a:lnTo>
                  <a:lnTo>
                    <a:pt x="2930" y="2332"/>
                  </a:lnTo>
                  <a:lnTo>
                    <a:pt x="2395" y="1765"/>
                  </a:lnTo>
                  <a:cubicBezTo>
                    <a:pt x="2316" y="1686"/>
                    <a:pt x="2206" y="1647"/>
                    <a:pt x="2095" y="1647"/>
                  </a:cubicBezTo>
                  <a:cubicBezTo>
                    <a:pt x="1985" y="1647"/>
                    <a:pt x="1875" y="1686"/>
                    <a:pt x="1796" y="1765"/>
                  </a:cubicBezTo>
                  <a:lnTo>
                    <a:pt x="126" y="3435"/>
                  </a:lnTo>
                  <a:cubicBezTo>
                    <a:pt x="0" y="3592"/>
                    <a:pt x="0" y="3844"/>
                    <a:pt x="126" y="4033"/>
                  </a:cubicBezTo>
                  <a:cubicBezTo>
                    <a:pt x="195" y="4075"/>
                    <a:pt x="288" y="4098"/>
                    <a:pt x="384" y="4098"/>
                  </a:cubicBezTo>
                  <a:cubicBezTo>
                    <a:pt x="507" y="4098"/>
                    <a:pt x="636" y="4059"/>
                    <a:pt x="725" y="3970"/>
                  </a:cubicBezTo>
                  <a:lnTo>
                    <a:pt x="2111" y="2616"/>
                  </a:lnTo>
                  <a:lnTo>
                    <a:pt x="2647" y="3151"/>
                  </a:lnTo>
                  <a:cubicBezTo>
                    <a:pt x="2725" y="3230"/>
                    <a:pt x="2836" y="3269"/>
                    <a:pt x="2946" y="3269"/>
                  </a:cubicBezTo>
                  <a:cubicBezTo>
                    <a:pt x="3056" y="3269"/>
                    <a:pt x="3166" y="3230"/>
                    <a:pt x="3245" y="3151"/>
                  </a:cubicBezTo>
                  <a:lnTo>
                    <a:pt x="5009" y="1387"/>
                  </a:lnTo>
                  <a:lnTo>
                    <a:pt x="5009" y="2049"/>
                  </a:lnTo>
                  <a:cubicBezTo>
                    <a:pt x="5009" y="2269"/>
                    <a:pt x="5230" y="2490"/>
                    <a:pt x="5451" y="2490"/>
                  </a:cubicBezTo>
                  <a:cubicBezTo>
                    <a:pt x="5703" y="2490"/>
                    <a:pt x="5860" y="2269"/>
                    <a:pt x="5860" y="2049"/>
                  </a:cubicBezTo>
                  <a:lnTo>
                    <a:pt x="5860" y="410"/>
                  </a:lnTo>
                  <a:cubicBezTo>
                    <a:pt x="5860" y="158"/>
                    <a:pt x="5640" y="1"/>
                    <a:pt x="54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0973;p80">
            <a:extLst>
              <a:ext uri="{FF2B5EF4-FFF2-40B4-BE49-F238E27FC236}">
                <a16:creationId xmlns:a16="http://schemas.microsoft.com/office/drawing/2014/main" id="{E7A6483B-330D-42FA-08C7-5D7103F5A771}"/>
              </a:ext>
            </a:extLst>
          </p:cNvPr>
          <p:cNvGrpSpPr/>
          <p:nvPr/>
        </p:nvGrpSpPr>
        <p:grpSpPr>
          <a:xfrm>
            <a:off x="1212510" y="2881748"/>
            <a:ext cx="324133" cy="420796"/>
            <a:chOff x="-3462150" y="2046625"/>
            <a:chExt cx="224500" cy="291450"/>
          </a:xfrm>
          <a:solidFill>
            <a:srgbClr val="9A9A9A"/>
          </a:solidFill>
        </p:grpSpPr>
        <p:sp>
          <p:nvSpPr>
            <p:cNvPr id="15" name="Google Shape;10974;p80">
              <a:extLst>
                <a:ext uri="{FF2B5EF4-FFF2-40B4-BE49-F238E27FC236}">
                  <a16:creationId xmlns:a16="http://schemas.microsoft.com/office/drawing/2014/main" id="{AA088A08-74C2-6D44-EE00-6A7C85EDB726}"/>
                </a:ext>
              </a:extLst>
            </p:cNvPr>
            <p:cNvSpPr/>
            <p:nvPr/>
          </p:nvSpPr>
          <p:spPr>
            <a:xfrm>
              <a:off x="-3425125" y="2253000"/>
              <a:ext cx="51225" cy="50425"/>
            </a:xfrm>
            <a:custGeom>
              <a:avLst/>
              <a:gdLst/>
              <a:ahLst/>
              <a:cxnLst/>
              <a:rect l="l" t="t" r="r" b="b"/>
              <a:pathLst>
                <a:path w="2049" h="2017" extrusionOk="0">
                  <a:moveTo>
                    <a:pt x="1009" y="662"/>
                  </a:moveTo>
                  <a:cubicBezTo>
                    <a:pt x="1198" y="662"/>
                    <a:pt x="1355" y="819"/>
                    <a:pt x="1355" y="1008"/>
                  </a:cubicBezTo>
                  <a:cubicBezTo>
                    <a:pt x="1355" y="1197"/>
                    <a:pt x="1166" y="1355"/>
                    <a:pt x="1009" y="1355"/>
                  </a:cubicBezTo>
                  <a:cubicBezTo>
                    <a:pt x="820" y="1355"/>
                    <a:pt x="662" y="1197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41"/>
                    <a:pt x="0" y="1008"/>
                  </a:cubicBezTo>
                  <a:cubicBezTo>
                    <a:pt x="0" y="1575"/>
                    <a:pt x="473" y="2016"/>
                    <a:pt x="1009" y="2016"/>
                  </a:cubicBezTo>
                  <a:cubicBezTo>
                    <a:pt x="1576" y="2016"/>
                    <a:pt x="2048" y="1575"/>
                    <a:pt x="2048" y="1008"/>
                  </a:cubicBezTo>
                  <a:cubicBezTo>
                    <a:pt x="2048" y="441"/>
                    <a:pt x="1576" y="0"/>
                    <a:pt x="10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975;p80">
              <a:extLst>
                <a:ext uri="{FF2B5EF4-FFF2-40B4-BE49-F238E27FC236}">
                  <a16:creationId xmlns:a16="http://schemas.microsoft.com/office/drawing/2014/main" id="{C92F0D41-62B9-FACA-2769-EAE48DF013B9}"/>
                </a:ext>
              </a:extLst>
            </p:cNvPr>
            <p:cNvSpPr/>
            <p:nvPr/>
          </p:nvSpPr>
          <p:spPr>
            <a:xfrm>
              <a:off x="-3425125" y="2116725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190"/>
                    <a:pt x="0" y="442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0" y="1544"/>
                    <a:pt x="0" y="1765"/>
                    <a:pt x="95" y="1891"/>
                  </a:cubicBezTo>
                  <a:cubicBezTo>
                    <a:pt x="158" y="1954"/>
                    <a:pt x="252" y="1986"/>
                    <a:pt x="343" y="1986"/>
                  </a:cubicBezTo>
                  <a:cubicBezTo>
                    <a:pt x="434" y="1986"/>
                    <a:pt x="520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599" y="1986"/>
                    <a:pt x="1686" y="1986"/>
                  </a:cubicBezTo>
                  <a:cubicBezTo>
                    <a:pt x="1773" y="1986"/>
                    <a:pt x="1859" y="1954"/>
                    <a:pt x="1922" y="1891"/>
                  </a:cubicBezTo>
                  <a:cubicBezTo>
                    <a:pt x="2048" y="1765"/>
                    <a:pt x="2048" y="1544"/>
                    <a:pt x="1922" y="1418"/>
                  </a:cubicBezTo>
                  <a:lnTo>
                    <a:pt x="1481" y="977"/>
                  </a:lnTo>
                  <a:lnTo>
                    <a:pt x="1922" y="536"/>
                  </a:lnTo>
                  <a:cubicBezTo>
                    <a:pt x="2048" y="442"/>
                    <a:pt x="2048" y="190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05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976;p80">
              <a:extLst>
                <a:ext uri="{FF2B5EF4-FFF2-40B4-BE49-F238E27FC236}">
                  <a16:creationId xmlns:a16="http://schemas.microsoft.com/office/drawing/2014/main" id="{F9B4FC94-B707-505D-6214-BD788A352CF1}"/>
                </a:ext>
              </a:extLst>
            </p:cNvPr>
            <p:cNvSpPr/>
            <p:nvPr/>
          </p:nvSpPr>
          <p:spPr>
            <a:xfrm>
              <a:off x="-3425125" y="218525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536" y="1009"/>
                  </a:lnTo>
                  <a:lnTo>
                    <a:pt x="95" y="1418"/>
                  </a:lnTo>
                  <a:cubicBezTo>
                    <a:pt x="0" y="1544"/>
                    <a:pt x="0" y="1796"/>
                    <a:pt x="95" y="1891"/>
                  </a:cubicBezTo>
                  <a:cubicBezTo>
                    <a:pt x="158" y="1954"/>
                    <a:pt x="252" y="1985"/>
                    <a:pt x="343" y="1985"/>
                  </a:cubicBezTo>
                  <a:cubicBezTo>
                    <a:pt x="434" y="1985"/>
                    <a:pt x="520" y="1954"/>
                    <a:pt x="568" y="1891"/>
                  </a:cubicBezTo>
                  <a:lnTo>
                    <a:pt x="1009" y="1481"/>
                  </a:lnTo>
                  <a:lnTo>
                    <a:pt x="1450" y="1891"/>
                  </a:lnTo>
                  <a:cubicBezTo>
                    <a:pt x="1513" y="1954"/>
                    <a:pt x="1599" y="1985"/>
                    <a:pt x="1686" y="1985"/>
                  </a:cubicBezTo>
                  <a:cubicBezTo>
                    <a:pt x="1773" y="1985"/>
                    <a:pt x="1859" y="1954"/>
                    <a:pt x="1922" y="1891"/>
                  </a:cubicBezTo>
                  <a:cubicBezTo>
                    <a:pt x="2048" y="1796"/>
                    <a:pt x="2048" y="1544"/>
                    <a:pt x="1922" y="1418"/>
                  </a:cubicBezTo>
                  <a:lnTo>
                    <a:pt x="1481" y="1009"/>
                  </a:lnTo>
                  <a:lnTo>
                    <a:pt x="1922" y="568"/>
                  </a:lnTo>
                  <a:cubicBezTo>
                    <a:pt x="2048" y="410"/>
                    <a:pt x="2048" y="221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36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977;p80">
              <a:extLst>
                <a:ext uri="{FF2B5EF4-FFF2-40B4-BE49-F238E27FC236}">
                  <a16:creationId xmlns:a16="http://schemas.microsoft.com/office/drawing/2014/main" id="{2BCDB3FC-CC26-0F04-B1C2-871F3601FD61}"/>
                </a:ext>
              </a:extLst>
            </p:cNvPr>
            <p:cNvSpPr/>
            <p:nvPr/>
          </p:nvSpPr>
          <p:spPr>
            <a:xfrm>
              <a:off x="-3462150" y="2046625"/>
              <a:ext cx="224500" cy="291450"/>
            </a:xfrm>
            <a:custGeom>
              <a:avLst/>
              <a:gdLst/>
              <a:ahLst/>
              <a:cxnLst/>
              <a:rect l="l" t="t" r="r" b="b"/>
              <a:pathLst>
                <a:path w="8980" h="11658" extrusionOk="0">
                  <a:moveTo>
                    <a:pt x="5924" y="694"/>
                  </a:moveTo>
                  <a:cubicBezTo>
                    <a:pt x="6113" y="694"/>
                    <a:pt x="6270" y="851"/>
                    <a:pt x="6270" y="1040"/>
                  </a:cubicBezTo>
                  <a:cubicBezTo>
                    <a:pt x="6270" y="1229"/>
                    <a:pt x="6113" y="1387"/>
                    <a:pt x="5924" y="1387"/>
                  </a:cubicBezTo>
                  <a:lnTo>
                    <a:pt x="3151" y="1387"/>
                  </a:lnTo>
                  <a:cubicBezTo>
                    <a:pt x="2962" y="1387"/>
                    <a:pt x="2805" y="1229"/>
                    <a:pt x="2805" y="1040"/>
                  </a:cubicBezTo>
                  <a:cubicBezTo>
                    <a:pt x="2805" y="851"/>
                    <a:pt x="2962" y="694"/>
                    <a:pt x="3151" y="694"/>
                  </a:cubicBezTo>
                  <a:close/>
                  <a:moveTo>
                    <a:pt x="8034" y="1356"/>
                  </a:moveTo>
                  <a:cubicBezTo>
                    <a:pt x="8255" y="1356"/>
                    <a:pt x="8413" y="1513"/>
                    <a:pt x="8413" y="1702"/>
                  </a:cubicBezTo>
                  <a:lnTo>
                    <a:pt x="8413" y="10649"/>
                  </a:lnTo>
                  <a:lnTo>
                    <a:pt x="8287" y="10649"/>
                  </a:lnTo>
                  <a:cubicBezTo>
                    <a:pt x="8287" y="10838"/>
                    <a:pt x="8129" y="10996"/>
                    <a:pt x="7940" y="10996"/>
                  </a:cubicBezTo>
                  <a:lnTo>
                    <a:pt x="1103" y="10996"/>
                  </a:lnTo>
                  <a:cubicBezTo>
                    <a:pt x="914" y="10996"/>
                    <a:pt x="757" y="10838"/>
                    <a:pt x="757" y="10649"/>
                  </a:cubicBezTo>
                  <a:lnTo>
                    <a:pt x="757" y="1702"/>
                  </a:lnTo>
                  <a:cubicBezTo>
                    <a:pt x="757" y="1513"/>
                    <a:pt x="914" y="1356"/>
                    <a:pt x="1103" y="1356"/>
                  </a:cubicBezTo>
                  <a:lnTo>
                    <a:pt x="2206" y="1356"/>
                  </a:lnTo>
                  <a:cubicBezTo>
                    <a:pt x="2364" y="1734"/>
                    <a:pt x="2742" y="2017"/>
                    <a:pt x="3214" y="2017"/>
                  </a:cubicBezTo>
                  <a:lnTo>
                    <a:pt x="5955" y="2017"/>
                  </a:lnTo>
                  <a:cubicBezTo>
                    <a:pt x="6396" y="2017"/>
                    <a:pt x="6774" y="1734"/>
                    <a:pt x="6932" y="1356"/>
                  </a:cubicBezTo>
                  <a:close/>
                  <a:moveTo>
                    <a:pt x="3120" y="1"/>
                  </a:moveTo>
                  <a:cubicBezTo>
                    <a:pt x="2679" y="1"/>
                    <a:pt x="2301" y="284"/>
                    <a:pt x="2143" y="694"/>
                  </a:cubicBezTo>
                  <a:lnTo>
                    <a:pt x="1040" y="694"/>
                  </a:lnTo>
                  <a:cubicBezTo>
                    <a:pt x="473" y="694"/>
                    <a:pt x="1" y="1166"/>
                    <a:pt x="1" y="1702"/>
                  </a:cubicBezTo>
                  <a:lnTo>
                    <a:pt x="1" y="10649"/>
                  </a:lnTo>
                  <a:cubicBezTo>
                    <a:pt x="1" y="11185"/>
                    <a:pt x="473" y="11658"/>
                    <a:pt x="1040" y="11658"/>
                  </a:cubicBezTo>
                  <a:lnTo>
                    <a:pt x="7877" y="11658"/>
                  </a:lnTo>
                  <a:cubicBezTo>
                    <a:pt x="8444" y="11658"/>
                    <a:pt x="8917" y="11185"/>
                    <a:pt x="8917" y="10649"/>
                  </a:cubicBezTo>
                  <a:lnTo>
                    <a:pt x="8917" y="1702"/>
                  </a:lnTo>
                  <a:cubicBezTo>
                    <a:pt x="8980" y="1166"/>
                    <a:pt x="8507" y="694"/>
                    <a:pt x="7971" y="694"/>
                  </a:cubicBezTo>
                  <a:lnTo>
                    <a:pt x="6869" y="694"/>
                  </a:lnTo>
                  <a:cubicBezTo>
                    <a:pt x="6711" y="284"/>
                    <a:pt x="6365" y="1"/>
                    <a:pt x="58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0978;p80">
              <a:extLst>
                <a:ext uri="{FF2B5EF4-FFF2-40B4-BE49-F238E27FC236}">
                  <a16:creationId xmlns:a16="http://schemas.microsoft.com/office/drawing/2014/main" id="{FE25BBE0-7FF1-7DD8-91CE-F97CC02A8488}"/>
                </a:ext>
              </a:extLst>
            </p:cNvPr>
            <p:cNvSpPr/>
            <p:nvPr/>
          </p:nvSpPr>
          <p:spPr>
            <a:xfrm>
              <a:off x="-3358175" y="213327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78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979;p80">
              <a:extLst>
                <a:ext uri="{FF2B5EF4-FFF2-40B4-BE49-F238E27FC236}">
                  <a16:creationId xmlns:a16="http://schemas.microsoft.com/office/drawing/2014/main" id="{D7D41DE9-8B37-B653-523E-67839CB843C4}"/>
                </a:ext>
              </a:extLst>
            </p:cNvPr>
            <p:cNvSpPr/>
            <p:nvPr/>
          </p:nvSpPr>
          <p:spPr>
            <a:xfrm>
              <a:off x="-3358175" y="2201800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088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980;p80">
              <a:extLst>
                <a:ext uri="{FF2B5EF4-FFF2-40B4-BE49-F238E27FC236}">
                  <a16:creationId xmlns:a16="http://schemas.microsoft.com/office/drawing/2014/main" id="{492F47EF-8DB9-4E9B-9ED4-2F0CBB9C089E}"/>
                </a:ext>
              </a:extLst>
            </p:cNvPr>
            <p:cNvSpPr/>
            <p:nvPr/>
          </p:nvSpPr>
          <p:spPr>
            <a:xfrm>
              <a:off x="-3358175" y="227032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8972;p74">
            <a:extLst>
              <a:ext uri="{FF2B5EF4-FFF2-40B4-BE49-F238E27FC236}">
                <a16:creationId xmlns:a16="http://schemas.microsoft.com/office/drawing/2014/main" id="{AAF84578-906B-3338-C30F-5EFDF2951AD4}"/>
              </a:ext>
            </a:extLst>
          </p:cNvPr>
          <p:cNvSpPr/>
          <p:nvPr/>
        </p:nvSpPr>
        <p:spPr>
          <a:xfrm>
            <a:off x="1169173" y="2339402"/>
            <a:ext cx="341506" cy="340204"/>
          </a:xfrm>
          <a:custGeom>
            <a:avLst/>
            <a:gdLst/>
            <a:ahLst/>
            <a:cxnLst/>
            <a:rect l="l" t="t" r="r" b="b"/>
            <a:pathLst>
              <a:path w="19401" h="19327" extrusionOk="0">
                <a:moveTo>
                  <a:pt x="14796" y="1700"/>
                </a:moveTo>
                <a:lnTo>
                  <a:pt x="17815" y="3965"/>
                </a:lnTo>
                <a:lnTo>
                  <a:pt x="14796" y="6229"/>
                </a:lnTo>
                <a:lnTo>
                  <a:pt x="14796" y="5097"/>
                </a:lnTo>
                <a:cubicBezTo>
                  <a:pt x="14796" y="4783"/>
                  <a:pt x="14542" y="4529"/>
                  <a:pt x="14231" y="4529"/>
                </a:cubicBezTo>
                <a:lnTo>
                  <a:pt x="10795" y="4529"/>
                </a:lnTo>
                <a:cubicBezTo>
                  <a:pt x="9807" y="4529"/>
                  <a:pt x="8893" y="5046"/>
                  <a:pt x="8379" y="5888"/>
                </a:cubicBezTo>
                <a:cubicBezTo>
                  <a:pt x="8177" y="5547"/>
                  <a:pt x="7932" y="5230"/>
                  <a:pt x="7658" y="4946"/>
                </a:cubicBezTo>
                <a:cubicBezTo>
                  <a:pt x="8409" y="3974"/>
                  <a:pt x="9566" y="3403"/>
                  <a:pt x="10795" y="3397"/>
                </a:cubicBezTo>
                <a:lnTo>
                  <a:pt x="14231" y="3397"/>
                </a:lnTo>
                <a:cubicBezTo>
                  <a:pt x="14542" y="3397"/>
                  <a:pt x="14796" y="3143"/>
                  <a:pt x="14796" y="2832"/>
                </a:cubicBezTo>
                <a:lnTo>
                  <a:pt x="14796" y="1700"/>
                </a:lnTo>
                <a:close/>
                <a:moveTo>
                  <a:pt x="5807" y="13011"/>
                </a:moveTo>
                <a:cubicBezTo>
                  <a:pt x="5888" y="13398"/>
                  <a:pt x="6015" y="13778"/>
                  <a:pt x="6184" y="14137"/>
                </a:cubicBezTo>
                <a:cubicBezTo>
                  <a:pt x="5538" y="14566"/>
                  <a:pt x="4777" y="14796"/>
                  <a:pt x="4001" y="14796"/>
                </a:cubicBezTo>
                <a:lnTo>
                  <a:pt x="1700" y="14796"/>
                </a:lnTo>
                <a:cubicBezTo>
                  <a:pt x="1386" y="14796"/>
                  <a:pt x="1133" y="14542"/>
                  <a:pt x="1133" y="14231"/>
                </a:cubicBezTo>
                <a:cubicBezTo>
                  <a:pt x="1133" y="13917"/>
                  <a:pt x="1386" y="13663"/>
                  <a:pt x="1700" y="13663"/>
                </a:cubicBezTo>
                <a:lnTo>
                  <a:pt x="4001" y="13663"/>
                </a:lnTo>
                <a:cubicBezTo>
                  <a:pt x="4662" y="13663"/>
                  <a:pt x="5299" y="13434"/>
                  <a:pt x="5807" y="13011"/>
                </a:cubicBezTo>
                <a:close/>
                <a:moveTo>
                  <a:pt x="4001" y="4529"/>
                </a:moveTo>
                <a:cubicBezTo>
                  <a:pt x="6190" y="4532"/>
                  <a:pt x="7963" y="6305"/>
                  <a:pt x="7966" y="8494"/>
                </a:cubicBezTo>
                <a:lnTo>
                  <a:pt x="7966" y="11966"/>
                </a:lnTo>
                <a:cubicBezTo>
                  <a:pt x="7966" y="13527"/>
                  <a:pt x="9231" y="14792"/>
                  <a:pt x="10795" y="14796"/>
                </a:cubicBezTo>
                <a:lnTo>
                  <a:pt x="14231" y="14796"/>
                </a:lnTo>
                <a:cubicBezTo>
                  <a:pt x="14542" y="14796"/>
                  <a:pt x="14796" y="14542"/>
                  <a:pt x="14796" y="14231"/>
                </a:cubicBezTo>
                <a:lnTo>
                  <a:pt x="14796" y="13099"/>
                </a:lnTo>
                <a:lnTo>
                  <a:pt x="17815" y="15363"/>
                </a:lnTo>
                <a:lnTo>
                  <a:pt x="14796" y="17628"/>
                </a:lnTo>
                <a:lnTo>
                  <a:pt x="14796" y="16495"/>
                </a:lnTo>
                <a:cubicBezTo>
                  <a:pt x="14796" y="16181"/>
                  <a:pt x="14542" y="15928"/>
                  <a:pt x="14231" y="15928"/>
                </a:cubicBezTo>
                <a:lnTo>
                  <a:pt x="10795" y="15928"/>
                </a:lnTo>
                <a:cubicBezTo>
                  <a:pt x="8606" y="15925"/>
                  <a:pt x="6833" y="14152"/>
                  <a:pt x="6833" y="11966"/>
                </a:cubicBezTo>
                <a:lnTo>
                  <a:pt x="6833" y="8494"/>
                </a:lnTo>
                <a:cubicBezTo>
                  <a:pt x="6830" y="6930"/>
                  <a:pt x="5565" y="5665"/>
                  <a:pt x="4001" y="5662"/>
                </a:cubicBezTo>
                <a:lnTo>
                  <a:pt x="1700" y="5662"/>
                </a:lnTo>
                <a:cubicBezTo>
                  <a:pt x="1386" y="5662"/>
                  <a:pt x="1133" y="5408"/>
                  <a:pt x="1133" y="5097"/>
                </a:cubicBezTo>
                <a:cubicBezTo>
                  <a:pt x="1133" y="4783"/>
                  <a:pt x="1386" y="4529"/>
                  <a:pt x="1700" y="4529"/>
                </a:cubicBezTo>
                <a:close/>
                <a:moveTo>
                  <a:pt x="14230" y="0"/>
                </a:moveTo>
                <a:cubicBezTo>
                  <a:pt x="13937" y="0"/>
                  <a:pt x="13663" y="232"/>
                  <a:pt x="13663" y="568"/>
                </a:cubicBezTo>
                <a:lnTo>
                  <a:pt x="13663" y="2265"/>
                </a:lnTo>
                <a:lnTo>
                  <a:pt x="10795" y="2265"/>
                </a:lnTo>
                <a:cubicBezTo>
                  <a:pt x="9228" y="2265"/>
                  <a:pt x="7745" y="2989"/>
                  <a:pt x="6782" y="4224"/>
                </a:cubicBezTo>
                <a:cubicBezTo>
                  <a:pt x="5955" y="3684"/>
                  <a:pt x="4988" y="3397"/>
                  <a:pt x="4001" y="3397"/>
                </a:cubicBezTo>
                <a:lnTo>
                  <a:pt x="1700" y="3397"/>
                </a:lnTo>
                <a:cubicBezTo>
                  <a:pt x="761" y="3397"/>
                  <a:pt x="0" y="4158"/>
                  <a:pt x="0" y="5097"/>
                </a:cubicBezTo>
                <a:cubicBezTo>
                  <a:pt x="0" y="6033"/>
                  <a:pt x="761" y="6794"/>
                  <a:pt x="1700" y="6794"/>
                </a:cubicBezTo>
                <a:lnTo>
                  <a:pt x="4001" y="6794"/>
                </a:lnTo>
                <a:cubicBezTo>
                  <a:pt x="4940" y="6794"/>
                  <a:pt x="5698" y="7555"/>
                  <a:pt x="5701" y="8494"/>
                </a:cubicBezTo>
                <a:lnTo>
                  <a:pt x="5701" y="10834"/>
                </a:lnTo>
                <a:cubicBezTo>
                  <a:pt x="5698" y="11770"/>
                  <a:pt x="4940" y="12531"/>
                  <a:pt x="4001" y="12531"/>
                </a:cubicBezTo>
                <a:lnTo>
                  <a:pt x="1700" y="12531"/>
                </a:lnTo>
                <a:cubicBezTo>
                  <a:pt x="761" y="12531"/>
                  <a:pt x="0" y="13292"/>
                  <a:pt x="0" y="14231"/>
                </a:cubicBezTo>
                <a:cubicBezTo>
                  <a:pt x="0" y="15167"/>
                  <a:pt x="761" y="15928"/>
                  <a:pt x="1700" y="15928"/>
                </a:cubicBezTo>
                <a:lnTo>
                  <a:pt x="4001" y="15928"/>
                </a:lnTo>
                <a:cubicBezTo>
                  <a:pt x="4988" y="15928"/>
                  <a:pt x="5955" y="15641"/>
                  <a:pt x="6782" y="15100"/>
                </a:cubicBezTo>
                <a:cubicBezTo>
                  <a:pt x="7745" y="16338"/>
                  <a:pt x="9228" y="17060"/>
                  <a:pt x="10795" y="17060"/>
                </a:cubicBezTo>
                <a:lnTo>
                  <a:pt x="13663" y="17060"/>
                </a:lnTo>
                <a:lnTo>
                  <a:pt x="13663" y="18760"/>
                </a:lnTo>
                <a:cubicBezTo>
                  <a:pt x="13663" y="19095"/>
                  <a:pt x="13938" y="19326"/>
                  <a:pt x="14232" y="19326"/>
                </a:cubicBezTo>
                <a:cubicBezTo>
                  <a:pt x="14347" y="19326"/>
                  <a:pt x="14464" y="19291"/>
                  <a:pt x="14569" y="19213"/>
                </a:cubicBezTo>
                <a:lnTo>
                  <a:pt x="19098" y="15816"/>
                </a:lnTo>
                <a:cubicBezTo>
                  <a:pt x="19400" y="15590"/>
                  <a:pt x="19400" y="15134"/>
                  <a:pt x="19098" y="14910"/>
                </a:cubicBezTo>
                <a:lnTo>
                  <a:pt x="14569" y="11513"/>
                </a:lnTo>
                <a:cubicBezTo>
                  <a:pt x="14464" y="11434"/>
                  <a:pt x="14345" y="11398"/>
                  <a:pt x="14230" y="11398"/>
                </a:cubicBezTo>
                <a:cubicBezTo>
                  <a:pt x="13937" y="11398"/>
                  <a:pt x="13663" y="11630"/>
                  <a:pt x="13663" y="11966"/>
                </a:cubicBezTo>
                <a:lnTo>
                  <a:pt x="13663" y="13663"/>
                </a:lnTo>
                <a:lnTo>
                  <a:pt x="10795" y="13663"/>
                </a:lnTo>
                <a:cubicBezTo>
                  <a:pt x="9856" y="13663"/>
                  <a:pt x="9098" y="12902"/>
                  <a:pt x="9098" y="11966"/>
                </a:cubicBezTo>
                <a:lnTo>
                  <a:pt x="9098" y="7362"/>
                </a:lnTo>
                <a:cubicBezTo>
                  <a:pt x="9098" y="6423"/>
                  <a:pt x="9856" y="5662"/>
                  <a:pt x="10795" y="5662"/>
                </a:cubicBezTo>
                <a:lnTo>
                  <a:pt x="13663" y="5662"/>
                </a:lnTo>
                <a:lnTo>
                  <a:pt x="13663" y="7362"/>
                </a:lnTo>
                <a:cubicBezTo>
                  <a:pt x="13663" y="7576"/>
                  <a:pt x="13784" y="7769"/>
                  <a:pt x="13977" y="7866"/>
                </a:cubicBezTo>
                <a:cubicBezTo>
                  <a:pt x="14057" y="7906"/>
                  <a:pt x="14144" y="7926"/>
                  <a:pt x="14230" y="7926"/>
                </a:cubicBezTo>
                <a:cubicBezTo>
                  <a:pt x="14350" y="7926"/>
                  <a:pt x="14469" y="7888"/>
                  <a:pt x="14569" y="7815"/>
                </a:cubicBezTo>
                <a:lnTo>
                  <a:pt x="19098" y="4418"/>
                </a:lnTo>
                <a:cubicBezTo>
                  <a:pt x="19400" y="4191"/>
                  <a:pt x="19400" y="3735"/>
                  <a:pt x="19098" y="3512"/>
                </a:cubicBezTo>
                <a:lnTo>
                  <a:pt x="14569" y="115"/>
                </a:lnTo>
                <a:cubicBezTo>
                  <a:pt x="14464" y="36"/>
                  <a:pt x="14345" y="0"/>
                  <a:pt x="14230" y="0"/>
                </a:cubicBezTo>
                <a:close/>
              </a:path>
            </a:pathLst>
          </a:custGeom>
          <a:solidFill>
            <a:srgbClr val="9A9A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4284E9-D0F4-0741-4D16-8F79CFD5DECB}"/>
              </a:ext>
            </a:extLst>
          </p:cNvPr>
          <p:cNvSpPr txBox="1"/>
          <p:nvPr/>
        </p:nvSpPr>
        <p:spPr>
          <a:xfrm>
            <a:off x="1669277" y="2388226"/>
            <a:ext cx="6305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ontserrat" panose="00000500000000000000" pitchFamily="2" charset="-52"/>
              </a:rPr>
              <a:t>Создала </a:t>
            </a:r>
            <a:r>
              <a:rPr lang="en-US" dirty="0">
                <a:latin typeface="Montserrat" panose="00000500000000000000" pitchFamily="2" charset="-52"/>
              </a:rPr>
              <a:t>UML - </a:t>
            </a:r>
            <a:r>
              <a:rPr lang="ru-RU" dirty="0">
                <a:latin typeface="Montserrat" panose="00000500000000000000" pitchFamily="2" charset="-52"/>
              </a:rPr>
              <a:t>диаграммы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>
          <a:extLst>
            <a:ext uri="{FF2B5EF4-FFF2-40B4-BE49-F238E27FC236}">
              <a16:creationId xmlns:a16="http://schemas.microsoft.com/office/drawing/2014/main" id="{C2B5E196-C827-820D-E2DB-88F207FF1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8">
            <a:extLst>
              <a:ext uri="{FF2B5EF4-FFF2-40B4-BE49-F238E27FC236}">
                <a16:creationId xmlns:a16="http://schemas.microsoft.com/office/drawing/2014/main" id="{9874D6CC-AE71-59BC-6DB5-11CB5A959F3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40698" y="857791"/>
            <a:ext cx="7482552" cy="6502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Montserrat" panose="00000500000000000000" pitchFamily="2" charset="-52"/>
              </a:rPr>
              <a:t>Сабитова Регина Дамировна – </a:t>
            </a:r>
            <a:r>
              <a:rPr lang="en-US" b="1" dirty="0">
                <a:latin typeface="Montserrat" panose="00000500000000000000" pitchFamily="2" charset="-52"/>
              </a:rPr>
              <a:t>Frontend-</a:t>
            </a:r>
            <a:r>
              <a:rPr lang="ru-RU" b="1" dirty="0">
                <a:latin typeface="Montserrat" panose="00000500000000000000" pitchFamily="2" charset="-52"/>
              </a:rPr>
              <a:t>разработчик</a:t>
            </a:r>
            <a:endParaRPr b="1" dirty="0">
              <a:latin typeface="Montserrat" panose="00000500000000000000" pitchFamily="2" charset="-5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7B1CE3-C648-EB60-98BC-AB133D137EC1}"/>
              </a:ext>
            </a:extLst>
          </p:cNvPr>
          <p:cNvSpPr txBox="1"/>
          <p:nvPr/>
        </p:nvSpPr>
        <p:spPr>
          <a:xfrm>
            <a:off x="1637122" y="1833670"/>
            <a:ext cx="4553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ontserrat" panose="00000500000000000000" pitchFamily="2" charset="-52"/>
              </a:rPr>
              <a:t>Доработала страницу контактов</a:t>
            </a:r>
          </a:p>
        </p:txBody>
      </p:sp>
      <p:sp>
        <p:nvSpPr>
          <p:cNvPr id="17" name="Google Shape;9125;p74">
            <a:extLst>
              <a:ext uri="{FF2B5EF4-FFF2-40B4-BE49-F238E27FC236}">
                <a16:creationId xmlns:a16="http://schemas.microsoft.com/office/drawing/2014/main" id="{838A31EC-225F-3458-742E-A329519BACFB}"/>
              </a:ext>
            </a:extLst>
          </p:cNvPr>
          <p:cNvSpPr/>
          <p:nvPr/>
        </p:nvSpPr>
        <p:spPr>
          <a:xfrm>
            <a:off x="1093495" y="2829036"/>
            <a:ext cx="348301" cy="341418"/>
          </a:xfrm>
          <a:custGeom>
            <a:avLst/>
            <a:gdLst/>
            <a:ahLst/>
            <a:cxnLst/>
            <a:rect l="l" t="t" r="r" b="b"/>
            <a:pathLst>
              <a:path w="19787" h="19396" extrusionOk="0">
                <a:moveTo>
                  <a:pt x="16583" y="1203"/>
                </a:moveTo>
                <a:cubicBezTo>
                  <a:pt x="17017" y="1203"/>
                  <a:pt x="17451" y="1370"/>
                  <a:pt x="17782" y="1702"/>
                </a:cubicBezTo>
                <a:cubicBezTo>
                  <a:pt x="18446" y="2363"/>
                  <a:pt x="18446" y="3438"/>
                  <a:pt x="17782" y="4102"/>
                </a:cubicBezTo>
                <a:lnTo>
                  <a:pt x="16565" y="5319"/>
                </a:lnTo>
                <a:lnTo>
                  <a:pt x="14165" y="2918"/>
                </a:lnTo>
                <a:lnTo>
                  <a:pt x="15382" y="1702"/>
                </a:lnTo>
                <a:cubicBezTo>
                  <a:pt x="15714" y="1370"/>
                  <a:pt x="16149" y="1203"/>
                  <a:pt x="16583" y="1203"/>
                </a:cubicBezTo>
                <a:close/>
                <a:moveTo>
                  <a:pt x="13362" y="3719"/>
                </a:moveTo>
                <a:lnTo>
                  <a:pt x="14162" y="4519"/>
                </a:lnTo>
                <a:lnTo>
                  <a:pt x="4587" y="14096"/>
                </a:lnTo>
                <a:cubicBezTo>
                  <a:pt x="4255" y="13861"/>
                  <a:pt x="3884" y="13692"/>
                  <a:pt x="3488" y="13595"/>
                </a:cubicBezTo>
                <a:lnTo>
                  <a:pt x="13310" y="3770"/>
                </a:lnTo>
                <a:lnTo>
                  <a:pt x="13362" y="3719"/>
                </a:lnTo>
                <a:close/>
                <a:moveTo>
                  <a:pt x="14965" y="5322"/>
                </a:moveTo>
                <a:lnTo>
                  <a:pt x="15765" y="6122"/>
                </a:lnTo>
                <a:lnTo>
                  <a:pt x="15714" y="6173"/>
                </a:lnTo>
                <a:lnTo>
                  <a:pt x="5888" y="15996"/>
                </a:lnTo>
                <a:cubicBezTo>
                  <a:pt x="5792" y="15600"/>
                  <a:pt x="5623" y="15229"/>
                  <a:pt x="5387" y="14897"/>
                </a:cubicBezTo>
                <a:lnTo>
                  <a:pt x="14965" y="5322"/>
                </a:lnTo>
                <a:close/>
                <a:moveTo>
                  <a:pt x="2704" y="14631"/>
                </a:moveTo>
                <a:cubicBezTo>
                  <a:pt x="3925" y="14631"/>
                  <a:pt x="4911" y="15655"/>
                  <a:pt x="4850" y="16889"/>
                </a:cubicBezTo>
                <a:lnTo>
                  <a:pt x="3736" y="17249"/>
                </a:lnTo>
                <a:cubicBezTo>
                  <a:pt x="3449" y="16572"/>
                  <a:pt x="2911" y="16035"/>
                  <a:pt x="2235" y="15748"/>
                </a:cubicBezTo>
                <a:lnTo>
                  <a:pt x="2594" y="14634"/>
                </a:lnTo>
                <a:cubicBezTo>
                  <a:pt x="2631" y="14632"/>
                  <a:pt x="2667" y="14631"/>
                  <a:pt x="2704" y="14631"/>
                </a:cubicBezTo>
                <a:close/>
                <a:moveTo>
                  <a:pt x="1888" y="16835"/>
                </a:moveTo>
                <a:cubicBezTo>
                  <a:pt x="2217" y="17001"/>
                  <a:pt x="2483" y="17267"/>
                  <a:pt x="2649" y="17596"/>
                </a:cubicBezTo>
                <a:lnTo>
                  <a:pt x="1528" y="17955"/>
                </a:lnTo>
                <a:lnTo>
                  <a:pt x="1888" y="16835"/>
                </a:lnTo>
                <a:close/>
                <a:moveTo>
                  <a:pt x="16654" y="1"/>
                </a:moveTo>
                <a:cubicBezTo>
                  <a:pt x="15897" y="1"/>
                  <a:pt x="15141" y="302"/>
                  <a:pt x="14581" y="901"/>
                </a:cubicBezTo>
                <a:lnTo>
                  <a:pt x="11710" y="3770"/>
                </a:lnTo>
                <a:lnTo>
                  <a:pt x="1882" y="13601"/>
                </a:lnTo>
                <a:cubicBezTo>
                  <a:pt x="1861" y="13619"/>
                  <a:pt x="1842" y="13641"/>
                  <a:pt x="1827" y="13662"/>
                </a:cubicBezTo>
                <a:lnTo>
                  <a:pt x="1809" y="13677"/>
                </a:lnTo>
                <a:lnTo>
                  <a:pt x="1788" y="13695"/>
                </a:lnTo>
                <a:cubicBezTo>
                  <a:pt x="1782" y="13701"/>
                  <a:pt x="1773" y="13707"/>
                  <a:pt x="1767" y="13716"/>
                </a:cubicBezTo>
                <a:cubicBezTo>
                  <a:pt x="1761" y="13722"/>
                  <a:pt x="1755" y="13725"/>
                  <a:pt x="1752" y="13731"/>
                </a:cubicBezTo>
                <a:cubicBezTo>
                  <a:pt x="1746" y="13737"/>
                  <a:pt x="1737" y="13746"/>
                  <a:pt x="1728" y="13755"/>
                </a:cubicBezTo>
                <a:lnTo>
                  <a:pt x="1716" y="13773"/>
                </a:lnTo>
                <a:cubicBezTo>
                  <a:pt x="1710" y="13782"/>
                  <a:pt x="1704" y="13789"/>
                  <a:pt x="1698" y="13801"/>
                </a:cubicBezTo>
                <a:cubicBezTo>
                  <a:pt x="1688" y="13810"/>
                  <a:pt x="1688" y="13813"/>
                  <a:pt x="1685" y="13819"/>
                </a:cubicBezTo>
                <a:cubicBezTo>
                  <a:pt x="1679" y="13825"/>
                  <a:pt x="1673" y="13837"/>
                  <a:pt x="1667" y="13846"/>
                </a:cubicBezTo>
                <a:cubicBezTo>
                  <a:pt x="1661" y="13855"/>
                  <a:pt x="1658" y="13861"/>
                  <a:pt x="1655" y="13870"/>
                </a:cubicBezTo>
                <a:cubicBezTo>
                  <a:pt x="1652" y="13879"/>
                  <a:pt x="1646" y="13885"/>
                  <a:pt x="1643" y="13894"/>
                </a:cubicBezTo>
                <a:cubicBezTo>
                  <a:pt x="1640" y="13903"/>
                  <a:pt x="1634" y="13918"/>
                  <a:pt x="1631" y="13933"/>
                </a:cubicBezTo>
                <a:cubicBezTo>
                  <a:pt x="1631" y="13936"/>
                  <a:pt x="1625" y="13939"/>
                  <a:pt x="1625" y="13943"/>
                </a:cubicBezTo>
                <a:lnTo>
                  <a:pt x="1625" y="13949"/>
                </a:lnTo>
                <a:cubicBezTo>
                  <a:pt x="1625" y="13949"/>
                  <a:pt x="1625" y="13952"/>
                  <a:pt x="1625" y="13952"/>
                </a:cubicBezTo>
                <a:lnTo>
                  <a:pt x="118" y="18656"/>
                </a:lnTo>
                <a:cubicBezTo>
                  <a:pt x="1" y="19021"/>
                  <a:pt x="272" y="19393"/>
                  <a:pt x="656" y="19396"/>
                </a:cubicBezTo>
                <a:cubicBezTo>
                  <a:pt x="713" y="19396"/>
                  <a:pt x="771" y="19387"/>
                  <a:pt x="828" y="19368"/>
                </a:cubicBezTo>
                <a:lnTo>
                  <a:pt x="5538" y="17859"/>
                </a:lnTo>
                <a:lnTo>
                  <a:pt x="5547" y="17856"/>
                </a:lnTo>
                <a:cubicBezTo>
                  <a:pt x="5559" y="17853"/>
                  <a:pt x="5571" y="17847"/>
                  <a:pt x="5584" y="17844"/>
                </a:cubicBezTo>
                <a:lnTo>
                  <a:pt x="5599" y="17838"/>
                </a:lnTo>
                <a:cubicBezTo>
                  <a:pt x="5611" y="17832"/>
                  <a:pt x="5623" y="17826"/>
                  <a:pt x="5635" y="17819"/>
                </a:cubicBezTo>
                <a:cubicBezTo>
                  <a:pt x="5650" y="17810"/>
                  <a:pt x="5653" y="17810"/>
                  <a:pt x="5659" y="17804"/>
                </a:cubicBezTo>
                <a:cubicBezTo>
                  <a:pt x="5668" y="17798"/>
                  <a:pt x="5680" y="17792"/>
                  <a:pt x="5689" y="17786"/>
                </a:cubicBezTo>
                <a:cubicBezTo>
                  <a:pt x="5698" y="17780"/>
                  <a:pt x="5701" y="17777"/>
                  <a:pt x="5710" y="17771"/>
                </a:cubicBezTo>
                <a:lnTo>
                  <a:pt x="5728" y="17756"/>
                </a:lnTo>
                <a:lnTo>
                  <a:pt x="5750" y="17738"/>
                </a:lnTo>
                <a:cubicBezTo>
                  <a:pt x="5756" y="17732"/>
                  <a:pt x="5762" y="17726"/>
                  <a:pt x="5768" y="17720"/>
                </a:cubicBezTo>
                <a:cubicBezTo>
                  <a:pt x="5774" y="17714"/>
                  <a:pt x="5780" y="17708"/>
                  <a:pt x="5783" y="17702"/>
                </a:cubicBezTo>
                <a:lnTo>
                  <a:pt x="5798" y="17687"/>
                </a:lnTo>
                <a:cubicBezTo>
                  <a:pt x="5810" y="17678"/>
                  <a:pt x="5819" y="17669"/>
                  <a:pt x="5828" y="17659"/>
                </a:cubicBezTo>
                <a:lnTo>
                  <a:pt x="15714" y="7777"/>
                </a:lnTo>
                <a:lnTo>
                  <a:pt x="18582" y="4902"/>
                </a:lnTo>
                <a:cubicBezTo>
                  <a:pt x="19754" y="3809"/>
                  <a:pt x="19787" y="1961"/>
                  <a:pt x="18655" y="829"/>
                </a:cubicBezTo>
                <a:cubicBezTo>
                  <a:pt x="18102" y="276"/>
                  <a:pt x="17378" y="1"/>
                  <a:pt x="16654" y="1"/>
                </a:cubicBezTo>
                <a:close/>
              </a:path>
            </a:pathLst>
          </a:custGeom>
          <a:solidFill>
            <a:srgbClr val="7A68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78F797-27B1-24BB-7148-2043943E837D}"/>
              </a:ext>
            </a:extLst>
          </p:cNvPr>
          <p:cNvSpPr txBox="1"/>
          <p:nvPr/>
        </p:nvSpPr>
        <p:spPr>
          <a:xfrm>
            <a:off x="1637122" y="2845857"/>
            <a:ext cx="5824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0" dirty="0">
                <a:solidFill>
                  <a:srgbClr val="1F2328"/>
                </a:solidFill>
                <a:effectLst/>
                <a:latin typeface="Montserrat" panose="00000500000000000000" pitchFamily="2" charset="-52"/>
              </a:rPr>
              <a:t>Внесла правки в старые странички</a:t>
            </a:r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047918-D573-8943-DF86-C76C406BFB1A}"/>
              </a:ext>
            </a:extLst>
          </p:cNvPr>
          <p:cNvSpPr txBox="1"/>
          <p:nvPr/>
        </p:nvSpPr>
        <p:spPr>
          <a:xfrm>
            <a:off x="1637122" y="2324664"/>
            <a:ext cx="608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ontserrat" panose="00000500000000000000" pitchFamily="2" charset="-52"/>
              </a:rPr>
              <a:t>Начала разработку адаптивной верстки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C404E5-E6F6-7F56-58A3-C35EB5B63FEC}"/>
              </a:ext>
            </a:extLst>
          </p:cNvPr>
          <p:cNvSpPr txBox="1"/>
          <p:nvPr/>
        </p:nvSpPr>
        <p:spPr>
          <a:xfrm>
            <a:off x="1637122" y="3367050"/>
            <a:ext cx="5824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0" dirty="0">
                <a:solidFill>
                  <a:srgbClr val="1F2328"/>
                </a:solidFill>
                <a:effectLst/>
                <a:latin typeface="Montserrat" panose="00000500000000000000" pitchFamily="2" charset="-52"/>
              </a:rPr>
              <a:t>Начала работу над новыми страницами сайта</a:t>
            </a:r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13" name="Google Shape;9003;p74">
            <a:extLst>
              <a:ext uri="{FF2B5EF4-FFF2-40B4-BE49-F238E27FC236}">
                <a16:creationId xmlns:a16="http://schemas.microsoft.com/office/drawing/2014/main" id="{EE6347B1-3ABC-A5AF-F92C-98BD48D7553A}"/>
              </a:ext>
            </a:extLst>
          </p:cNvPr>
          <p:cNvSpPr/>
          <p:nvPr/>
        </p:nvSpPr>
        <p:spPr>
          <a:xfrm>
            <a:off x="1093495" y="1817491"/>
            <a:ext cx="353617" cy="340133"/>
          </a:xfrm>
          <a:custGeom>
            <a:avLst/>
            <a:gdLst/>
            <a:ahLst/>
            <a:cxnLst/>
            <a:rect l="l" t="t" r="r" b="b"/>
            <a:pathLst>
              <a:path w="20089" h="19323" extrusionOk="0">
                <a:moveTo>
                  <a:pt x="4477" y="1134"/>
                </a:moveTo>
                <a:cubicBezTo>
                  <a:pt x="4624" y="1134"/>
                  <a:pt x="4765" y="1194"/>
                  <a:pt x="4868" y="1300"/>
                </a:cubicBezTo>
                <a:lnTo>
                  <a:pt x="7268" y="3694"/>
                </a:lnTo>
                <a:cubicBezTo>
                  <a:pt x="7489" y="3915"/>
                  <a:pt x="7489" y="4271"/>
                  <a:pt x="7268" y="4494"/>
                </a:cubicBezTo>
                <a:lnTo>
                  <a:pt x="6870" y="4893"/>
                </a:lnTo>
                <a:lnTo>
                  <a:pt x="3669" y="1692"/>
                </a:lnTo>
                <a:lnTo>
                  <a:pt x="4068" y="1300"/>
                </a:lnTo>
                <a:cubicBezTo>
                  <a:pt x="4173" y="1191"/>
                  <a:pt x="4315" y="1134"/>
                  <a:pt x="4466" y="1134"/>
                </a:cubicBezTo>
                <a:cubicBezTo>
                  <a:pt x="4470" y="1134"/>
                  <a:pt x="4473" y="1134"/>
                  <a:pt x="4477" y="1134"/>
                </a:cubicBezTo>
                <a:close/>
                <a:moveTo>
                  <a:pt x="15822" y="12484"/>
                </a:moveTo>
                <a:cubicBezTo>
                  <a:pt x="15973" y="12484"/>
                  <a:pt x="16118" y="12544"/>
                  <a:pt x="16224" y="12650"/>
                </a:cubicBezTo>
                <a:lnTo>
                  <a:pt x="18624" y="15053"/>
                </a:lnTo>
                <a:cubicBezTo>
                  <a:pt x="18845" y="15274"/>
                  <a:pt x="18845" y="15633"/>
                  <a:pt x="18624" y="15854"/>
                </a:cubicBezTo>
                <a:lnTo>
                  <a:pt x="18226" y="16255"/>
                </a:lnTo>
                <a:lnTo>
                  <a:pt x="15022" y="13051"/>
                </a:lnTo>
                <a:lnTo>
                  <a:pt x="15421" y="12650"/>
                </a:lnTo>
                <a:cubicBezTo>
                  <a:pt x="15526" y="12544"/>
                  <a:pt x="15671" y="12484"/>
                  <a:pt x="15822" y="12484"/>
                </a:cubicBezTo>
                <a:close/>
                <a:moveTo>
                  <a:pt x="2881" y="2508"/>
                </a:moveTo>
                <a:lnTo>
                  <a:pt x="6073" y="5699"/>
                </a:lnTo>
                <a:cubicBezTo>
                  <a:pt x="5227" y="6656"/>
                  <a:pt x="5275" y="8103"/>
                  <a:pt x="6175" y="9005"/>
                </a:cubicBezTo>
                <a:lnTo>
                  <a:pt x="10910" y="13743"/>
                </a:lnTo>
                <a:cubicBezTo>
                  <a:pt x="11379" y="14214"/>
                  <a:pt x="11998" y="14451"/>
                  <a:pt x="12618" y="14451"/>
                </a:cubicBezTo>
                <a:cubicBezTo>
                  <a:pt x="13188" y="14451"/>
                  <a:pt x="13758" y="14252"/>
                  <a:pt x="14216" y="13849"/>
                </a:cubicBezTo>
                <a:lnTo>
                  <a:pt x="17408" y="17040"/>
                </a:lnTo>
                <a:cubicBezTo>
                  <a:pt x="16480" y="17810"/>
                  <a:pt x="15350" y="18190"/>
                  <a:pt x="14222" y="18190"/>
                </a:cubicBezTo>
                <a:cubicBezTo>
                  <a:pt x="12939" y="18190"/>
                  <a:pt x="11660" y="17697"/>
                  <a:pt x="10689" y="16726"/>
                </a:cubicBezTo>
                <a:lnTo>
                  <a:pt x="10692" y="16726"/>
                </a:lnTo>
                <a:lnTo>
                  <a:pt x="3192" y="9226"/>
                </a:lnTo>
                <a:cubicBezTo>
                  <a:pt x="1371" y="7402"/>
                  <a:pt x="1235" y="4491"/>
                  <a:pt x="2881" y="2508"/>
                </a:cubicBezTo>
                <a:close/>
                <a:moveTo>
                  <a:pt x="4468" y="1"/>
                </a:moveTo>
                <a:cubicBezTo>
                  <a:pt x="4034" y="1"/>
                  <a:pt x="3600" y="166"/>
                  <a:pt x="3267" y="497"/>
                </a:cubicBezTo>
                <a:lnTo>
                  <a:pt x="2473" y="1285"/>
                </a:lnTo>
                <a:lnTo>
                  <a:pt x="2464" y="1294"/>
                </a:lnTo>
                <a:lnTo>
                  <a:pt x="2458" y="1300"/>
                </a:lnTo>
                <a:lnTo>
                  <a:pt x="2392" y="1366"/>
                </a:lnTo>
                <a:cubicBezTo>
                  <a:pt x="0" y="3758"/>
                  <a:pt x="0" y="7635"/>
                  <a:pt x="2392" y="10026"/>
                </a:cubicBezTo>
                <a:lnTo>
                  <a:pt x="9889" y="17529"/>
                </a:lnTo>
                <a:cubicBezTo>
                  <a:pt x="11086" y="18725"/>
                  <a:pt x="12654" y="19323"/>
                  <a:pt x="14222" y="19323"/>
                </a:cubicBezTo>
                <a:cubicBezTo>
                  <a:pt x="15789" y="19323"/>
                  <a:pt x="17356" y="18725"/>
                  <a:pt x="18552" y="17529"/>
                </a:cubicBezTo>
                <a:lnTo>
                  <a:pt x="18624" y="17457"/>
                </a:lnTo>
                <a:lnTo>
                  <a:pt x="19425" y="16657"/>
                </a:lnTo>
                <a:cubicBezTo>
                  <a:pt x="20089" y="15992"/>
                  <a:pt x="20089" y="14917"/>
                  <a:pt x="19425" y="14253"/>
                </a:cubicBezTo>
                <a:lnTo>
                  <a:pt x="17024" y="11850"/>
                </a:lnTo>
                <a:cubicBezTo>
                  <a:pt x="16692" y="11518"/>
                  <a:pt x="16257" y="11352"/>
                  <a:pt x="15822" y="11352"/>
                </a:cubicBezTo>
                <a:cubicBezTo>
                  <a:pt x="15388" y="11352"/>
                  <a:pt x="14953" y="11518"/>
                  <a:pt x="14621" y="11850"/>
                </a:cubicBezTo>
                <a:lnTo>
                  <a:pt x="13820" y="12650"/>
                </a:lnTo>
                <a:lnTo>
                  <a:pt x="13531" y="12943"/>
                </a:lnTo>
                <a:cubicBezTo>
                  <a:pt x="13278" y="13193"/>
                  <a:pt x="12949" y="13319"/>
                  <a:pt x="12620" y="13319"/>
                </a:cubicBezTo>
                <a:cubicBezTo>
                  <a:pt x="12291" y="13319"/>
                  <a:pt x="11962" y="13193"/>
                  <a:pt x="11710" y="12943"/>
                </a:cubicBezTo>
                <a:lnTo>
                  <a:pt x="6978" y="8205"/>
                </a:lnTo>
                <a:cubicBezTo>
                  <a:pt x="6474" y="7704"/>
                  <a:pt x="6474" y="6889"/>
                  <a:pt x="6978" y="6385"/>
                </a:cubicBezTo>
                <a:lnTo>
                  <a:pt x="7268" y="6095"/>
                </a:lnTo>
                <a:lnTo>
                  <a:pt x="8068" y="5294"/>
                </a:lnTo>
                <a:cubicBezTo>
                  <a:pt x="8733" y="4630"/>
                  <a:pt x="8733" y="3555"/>
                  <a:pt x="8068" y="2891"/>
                </a:cubicBezTo>
                <a:lnTo>
                  <a:pt x="5668" y="497"/>
                </a:lnTo>
                <a:cubicBezTo>
                  <a:pt x="5336" y="166"/>
                  <a:pt x="4902" y="1"/>
                  <a:pt x="4468" y="1"/>
                </a:cubicBezTo>
                <a:close/>
              </a:path>
            </a:pathLst>
          </a:custGeom>
          <a:solidFill>
            <a:srgbClr val="7A68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14" name="Google Shape;9619;p76">
            <a:extLst>
              <a:ext uri="{FF2B5EF4-FFF2-40B4-BE49-F238E27FC236}">
                <a16:creationId xmlns:a16="http://schemas.microsoft.com/office/drawing/2014/main" id="{98538E8C-A95C-EA84-AD09-18F711279BA1}"/>
              </a:ext>
            </a:extLst>
          </p:cNvPr>
          <p:cNvGrpSpPr/>
          <p:nvPr/>
        </p:nvGrpSpPr>
        <p:grpSpPr>
          <a:xfrm>
            <a:off x="1093495" y="2353707"/>
            <a:ext cx="366269" cy="262426"/>
            <a:chOff x="-60621600" y="2716100"/>
            <a:chExt cx="316650" cy="226875"/>
          </a:xfrm>
          <a:solidFill>
            <a:srgbClr val="7A687C"/>
          </a:solidFill>
        </p:grpSpPr>
        <p:sp>
          <p:nvSpPr>
            <p:cNvPr id="15" name="Google Shape;9620;p76">
              <a:extLst>
                <a:ext uri="{FF2B5EF4-FFF2-40B4-BE49-F238E27FC236}">
                  <a16:creationId xmlns:a16="http://schemas.microsoft.com/office/drawing/2014/main" id="{7E898856-8406-11D9-BF03-947E244EC7FE}"/>
                </a:ext>
              </a:extLst>
            </p:cNvPr>
            <p:cNvSpPr/>
            <p:nvPr/>
          </p:nvSpPr>
          <p:spPr>
            <a:xfrm>
              <a:off x="-60621600" y="2716100"/>
              <a:ext cx="316650" cy="226875"/>
            </a:xfrm>
            <a:custGeom>
              <a:avLst/>
              <a:gdLst/>
              <a:ahLst/>
              <a:cxnLst/>
              <a:rect l="l" t="t" r="r" b="b"/>
              <a:pathLst>
                <a:path w="12666" h="9075" extrusionOk="0">
                  <a:moveTo>
                    <a:pt x="11374" y="789"/>
                  </a:moveTo>
                  <a:cubicBezTo>
                    <a:pt x="11626" y="789"/>
                    <a:pt x="11815" y="1009"/>
                    <a:pt x="11815" y="1230"/>
                  </a:cubicBezTo>
                  <a:lnTo>
                    <a:pt x="11815" y="1671"/>
                  </a:lnTo>
                  <a:lnTo>
                    <a:pt x="788" y="1671"/>
                  </a:lnTo>
                  <a:lnTo>
                    <a:pt x="788" y="1230"/>
                  </a:lnTo>
                  <a:cubicBezTo>
                    <a:pt x="788" y="1009"/>
                    <a:pt x="977" y="789"/>
                    <a:pt x="1166" y="789"/>
                  </a:cubicBezTo>
                  <a:close/>
                  <a:moveTo>
                    <a:pt x="11815" y="2490"/>
                  </a:moveTo>
                  <a:lnTo>
                    <a:pt x="11815" y="7877"/>
                  </a:lnTo>
                  <a:cubicBezTo>
                    <a:pt x="11815" y="8129"/>
                    <a:pt x="11626" y="8318"/>
                    <a:pt x="11374" y="8318"/>
                  </a:cubicBezTo>
                  <a:lnTo>
                    <a:pt x="1166" y="8318"/>
                  </a:lnTo>
                  <a:cubicBezTo>
                    <a:pt x="946" y="8318"/>
                    <a:pt x="788" y="8129"/>
                    <a:pt x="788" y="7877"/>
                  </a:cubicBezTo>
                  <a:lnTo>
                    <a:pt x="788" y="2490"/>
                  </a:lnTo>
                  <a:close/>
                  <a:moveTo>
                    <a:pt x="1229" y="1"/>
                  </a:moveTo>
                  <a:cubicBezTo>
                    <a:pt x="536" y="1"/>
                    <a:pt x="1" y="568"/>
                    <a:pt x="1" y="1230"/>
                  </a:cubicBezTo>
                  <a:lnTo>
                    <a:pt x="1" y="7846"/>
                  </a:lnTo>
                  <a:cubicBezTo>
                    <a:pt x="1" y="8507"/>
                    <a:pt x="536" y="9074"/>
                    <a:pt x="1229" y="9074"/>
                  </a:cubicBezTo>
                  <a:lnTo>
                    <a:pt x="11406" y="9074"/>
                  </a:lnTo>
                  <a:cubicBezTo>
                    <a:pt x="12099" y="9074"/>
                    <a:pt x="12666" y="8507"/>
                    <a:pt x="12666" y="7846"/>
                  </a:cubicBezTo>
                  <a:lnTo>
                    <a:pt x="12666" y="1230"/>
                  </a:lnTo>
                  <a:cubicBezTo>
                    <a:pt x="12634" y="568"/>
                    <a:pt x="12099" y="1"/>
                    <a:pt x="114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621;p76">
              <a:extLst>
                <a:ext uri="{FF2B5EF4-FFF2-40B4-BE49-F238E27FC236}">
                  <a16:creationId xmlns:a16="http://schemas.microsoft.com/office/drawing/2014/main" id="{BF8A1574-75A3-3B65-E3E4-24A20A7EE346}"/>
                </a:ext>
              </a:extLst>
            </p:cNvPr>
            <p:cNvSpPr/>
            <p:nvPr/>
          </p:nvSpPr>
          <p:spPr>
            <a:xfrm>
              <a:off x="-60546775" y="2798025"/>
              <a:ext cx="166225" cy="104775"/>
            </a:xfrm>
            <a:custGeom>
              <a:avLst/>
              <a:gdLst/>
              <a:ahLst/>
              <a:cxnLst/>
              <a:rect l="l" t="t" r="r" b="b"/>
              <a:pathLst>
                <a:path w="6649" h="4191" extrusionOk="0">
                  <a:moveTo>
                    <a:pt x="2080" y="883"/>
                  </a:moveTo>
                  <a:cubicBezTo>
                    <a:pt x="2332" y="883"/>
                    <a:pt x="2553" y="946"/>
                    <a:pt x="2805" y="1072"/>
                  </a:cubicBezTo>
                  <a:cubicBezTo>
                    <a:pt x="2647" y="1387"/>
                    <a:pt x="2521" y="1733"/>
                    <a:pt x="2521" y="2080"/>
                  </a:cubicBezTo>
                  <a:cubicBezTo>
                    <a:pt x="2521" y="2489"/>
                    <a:pt x="2647" y="2804"/>
                    <a:pt x="2805" y="3119"/>
                  </a:cubicBezTo>
                  <a:cubicBezTo>
                    <a:pt x="2584" y="3245"/>
                    <a:pt x="2364" y="3308"/>
                    <a:pt x="2080" y="3308"/>
                  </a:cubicBezTo>
                  <a:cubicBezTo>
                    <a:pt x="1418" y="3308"/>
                    <a:pt x="820" y="2741"/>
                    <a:pt x="820" y="2048"/>
                  </a:cubicBezTo>
                  <a:cubicBezTo>
                    <a:pt x="820" y="1418"/>
                    <a:pt x="1418" y="883"/>
                    <a:pt x="2080" y="883"/>
                  </a:cubicBezTo>
                  <a:close/>
                  <a:moveTo>
                    <a:pt x="4569" y="883"/>
                  </a:moveTo>
                  <a:cubicBezTo>
                    <a:pt x="5231" y="883"/>
                    <a:pt x="5798" y="1418"/>
                    <a:pt x="5798" y="2080"/>
                  </a:cubicBezTo>
                  <a:cubicBezTo>
                    <a:pt x="5798" y="2741"/>
                    <a:pt x="5231" y="3340"/>
                    <a:pt x="4569" y="3340"/>
                  </a:cubicBezTo>
                  <a:cubicBezTo>
                    <a:pt x="3907" y="3340"/>
                    <a:pt x="3340" y="2804"/>
                    <a:pt x="3340" y="2080"/>
                  </a:cubicBezTo>
                  <a:cubicBezTo>
                    <a:pt x="3309" y="1418"/>
                    <a:pt x="3907" y="883"/>
                    <a:pt x="4569" y="883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6"/>
                    <a:pt x="1" y="2080"/>
                  </a:cubicBezTo>
                  <a:cubicBezTo>
                    <a:pt x="1" y="3245"/>
                    <a:pt x="946" y="4191"/>
                    <a:pt x="2080" y="4191"/>
                  </a:cubicBezTo>
                  <a:cubicBezTo>
                    <a:pt x="2521" y="4191"/>
                    <a:pt x="2962" y="4033"/>
                    <a:pt x="3340" y="3749"/>
                  </a:cubicBezTo>
                  <a:cubicBezTo>
                    <a:pt x="3687" y="4033"/>
                    <a:pt x="4128" y="4191"/>
                    <a:pt x="4569" y="4191"/>
                  </a:cubicBezTo>
                  <a:cubicBezTo>
                    <a:pt x="5703" y="4191"/>
                    <a:pt x="6648" y="3245"/>
                    <a:pt x="6648" y="2080"/>
                  </a:cubicBezTo>
                  <a:cubicBezTo>
                    <a:pt x="6648" y="946"/>
                    <a:pt x="5703" y="0"/>
                    <a:pt x="4569" y="0"/>
                  </a:cubicBezTo>
                  <a:cubicBezTo>
                    <a:pt x="4096" y="0"/>
                    <a:pt x="3655" y="158"/>
                    <a:pt x="3340" y="441"/>
                  </a:cubicBezTo>
                  <a:cubicBezTo>
                    <a:pt x="2994" y="158"/>
                    <a:pt x="2553" y="0"/>
                    <a:pt x="2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1" name="Google Shape;9567;p76">
            <a:extLst>
              <a:ext uri="{FF2B5EF4-FFF2-40B4-BE49-F238E27FC236}">
                <a16:creationId xmlns:a16="http://schemas.microsoft.com/office/drawing/2014/main" id="{CC525831-72C5-A2D2-773F-A7875536D7BF}"/>
              </a:ext>
            </a:extLst>
          </p:cNvPr>
          <p:cNvGrpSpPr/>
          <p:nvPr/>
        </p:nvGrpSpPr>
        <p:grpSpPr>
          <a:xfrm>
            <a:off x="1094420" y="3417487"/>
            <a:ext cx="365344" cy="289753"/>
            <a:chOff x="-62882850" y="1999375"/>
            <a:chExt cx="315850" cy="250500"/>
          </a:xfrm>
          <a:solidFill>
            <a:srgbClr val="7A687C"/>
          </a:solidFill>
        </p:grpSpPr>
        <p:sp>
          <p:nvSpPr>
            <p:cNvPr id="22" name="Google Shape;9568;p76">
              <a:extLst>
                <a:ext uri="{FF2B5EF4-FFF2-40B4-BE49-F238E27FC236}">
                  <a16:creationId xmlns:a16="http://schemas.microsoft.com/office/drawing/2014/main" id="{A789B784-2D5E-590A-08B2-ADD3BC51410C}"/>
                </a:ext>
              </a:extLst>
            </p:cNvPr>
            <p:cNvSpPr/>
            <p:nvPr/>
          </p:nvSpPr>
          <p:spPr>
            <a:xfrm>
              <a:off x="-62882850" y="1999375"/>
              <a:ext cx="315850" cy="250500"/>
            </a:xfrm>
            <a:custGeom>
              <a:avLst/>
              <a:gdLst/>
              <a:ahLst/>
              <a:cxnLst/>
              <a:rect l="l" t="t" r="r" b="b"/>
              <a:pathLst>
                <a:path w="12634" h="10020" extrusionOk="0">
                  <a:moveTo>
                    <a:pt x="10586" y="851"/>
                  </a:moveTo>
                  <a:cubicBezTo>
                    <a:pt x="10838" y="851"/>
                    <a:pt x="11027" y="1040"/>
                    <a:pt x="11027" y="1261"/>
                  </a:cubicBezTo>
                  <a:lnTo>
                    <a:pt x="11027" y="7499"/>
                  </a:lnTo>
                  <a:lnTo>
                    <a:pt x="1638" y="7499"/>
                  </a:lnTo>
                  <a:lnTo>
                    <a:pt x="1638" y="1261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11814" y="8318"/>
                  </a:moveTo>
                  <a:lnTo>
                    <a:pt x="11814" y="8727"/>
                  </a:lnTo>
                  <a:cubicBezTo>
                    <a:pt x="11814" y="8948"/>
                    <a:pt x="11594" y="9137"/>
                    <a:pt x="11405" y="9137"/>
                  </a:cubicBezTo>
                  <a:lnTo>
                    <a:pt x="1197" y="9137"/>
                  </a:lnTo>
                  <a:cubicBezTo>
                    <a:pt x="977" y="9137"/>
                    <a:pt x="788" y="8948"/>
                    <a:pt x="788" y="8727"/>
                  </a:cubicBezTo>
                  <a:lnTo>
                    <a:pt x="788" y="8318"/>
                  </a:ln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7499"/>
                  </a:lnTo>
                  <a:lnTo>
                    <a:pt x="378" y="7499"/>
                  </a:lnTo>
                  <a:cubicBezTo>
                    <a:pt x="158" y="7499"/>
                    <a:pt x="0" y="7688"/>
                    <a:pt x="0" y="7940"/>
                  </a:cubicBezTo>
                  <a:lnTo>
                    <a:pt x="0" y="8759"/>
                  </a:lnTo>
                  <a:cubicBezTo>
                    <a:pt x="0" y="9420"/>
                    <a:pt x="536" y="10019"/>
                    <a:pt x="1197" y="10019"/>
                  </a:cubicBezTo>
                  <a:lnTo>
                    <a:pt x="11405" y="10019"/>
                  </a:lnTo>
                  <a:cubicBezTo>
                    <a:pt x="12066" y="10019"/>
                    <a:pt x="12634" y="9452"/>
                    <a:pt x="12634" y="8759"/>
                  </a:cubicBezTo>
                  <a:lnTo>
                    <a:pt x="12634" y="7940"/>
                  </a:lnTo>
                  <a:cubicBezTo>
                    <a:pt x="12634" y="7656"/>
                    <a:pt x="12444" y="7499"/>
                    <a:pt x="12224" y="7499"/>
                  </a:cubicBezTo>
                  <a:lnTo>
                    <a:pt x="11814" y="7499"/>
                  </a:lnTo>
                  <a:lnTo>
                    <a:pt x="11814" y="1261"/>
                  </a:lnTo>
                  <a:cubicBezTo>
                    <a:pt x="11814" y="599"/>
                    <a:pt x="11247" y="1"/>
                    <a:pt x="105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569;p76">
              <a:extLst>
                <a:ext uri="{FF2B5EF4-FFF2-40B4-BE49-F238E27FC236}">
                  <a16:creationId xmlns:a16="http://schemas.microsoft.com/office/drawing/2014/main" id="{8E58C1D4-67BF-9D92-02C4-7DCA222C032B}"/>
                </a:ext>
              </a:extLst>
            </p:cNvPr>
            <p:cNvSpPr/>
            <p:nvPr/>
          </p:nvSpPr>
          <p:spPr>
            <a:xfrm>
              <a:off x="-62806475" y="2062375"/>
              <a:ext cx="146525" cy="103800"/>
            </a:xfrm>
            <a:custGeom>
              <a:avLst/>
              <a:gdLst/>
              <a:ahLst/>
              <a:cxnLst/>
              <a:rect l="l" t="t" r="r" b="b"/>
              <a:pathLst>
                <a:path w="5861" h="4152" extrusionOk="0">
                  <a:moveTo>
                    <a:pt x="3782" y="1"/>
                  </a:moveTo>
                  <a:cubicBezTo>
                    <a:pt x="3561" y="1"/>
                    <a:pt x="3341" y="221"/>
                    <a:pt x="3341" y="410"/>
                  </a:cubicBezTo>
                  <a:cubicBezTo>
                    <a:pt x="3341" y="631"/>
                    <a:pt x="3561" y="852"/>
                    <a:pt x="3782" y="852"/>
                  </a:cubicBezTo>
                  <a:lnTo>
                    <a:pt x="4443" y="852"/>
                  </a:lnTo>
                  <a:lnTo>
                    <a:pt x="2962" y="2332"/>
                  </a:lnTo>
                  <a:lnTo>
                    <a:pt x="2395" y="1765"/>
                  </a:lnTo>
                  <a:cubicBezTo>
                    <a:pt x="2332" y="1686"/>
                    <a:pt x="2230" y="1647"/>
                    <a:pt x="2124" y="1647"/>
                  </a:cubicBezTo>
                  <a:cubicBezTo>
                    <a:pt x="2017" y="1647"/>
                    <a:pt x="1907" y="1686"/>
                    <a:pt x="1828" y="1765"/>
                  </a:cubicBezTo>
                  <a:lnTo>
                    <a:pt x="159" y="3435"/>
                  </a:lnTo>
                  <a:cubicBezTo>
                    <a:pt x="1" y="3592"/>
                    <a:pt x="1" y="3876"/>
                    <a:pt x="159" y="4034"/>
                  </a:cubicBezTo>
                  <a:cubicBezTo>
                    <a:pt x="237" y="4112"/>
                    <a:pt x="348" y="4152"/>
                    <a:pt x="458" y="4152"/>
                  </a:cubicBezTo>
                  <a:cubicBezTo>
                    <a:pt x="568" y="4152"/>
                    <a:pt x="678" y="4112"/>
                    <a:pt x="757" y="4034"/>
                  </a:cubicBezTo>
                  <a:lnTo>
                    <a:pt x="2143" y="2647"/>
                  </a:lnTo>
                  <a:lnTo>
                    <a:pt x="2679" y="3183"/>
                  </a:lnTo>
                  <a:cubicBezTo>
                    <a:pt x="2758" y="3262"/>
                    <a:pt x="2868" y="3301"/>
                    <a:pt x="2978" y="3301"/>
                  </a:cubicBezTo>
                  <a:cubicBezTo>
                    <a:pt x="3088" y="3301"/>
                    <a:pt x="3199" y="3262"/>
                    <a:pt x="3278" y="3183"/>
                  </a:cubicBezTo>
                  <a:lnTo>
                    <a:pt x="5042" y="1419"/>
                  </a:lnTo>
                  <a:lnTo>
                    <a:pt x="5042" y="2080"/>
                  </a:lnTo>
                  <a:cubicBezTo>
                    <a:pt x="5042" y="2332"/>
                    <a:pt x="5231" y="2521"/>
                    <a:pt x="5451" y="2521"/>
                  </a:cubicBezTo>
                  <a:cubicBezTo>
                    <a:pt x="5640" y="2521"/>
                    <a:pt x="5861" y="2332"/>
                    <a:pt x="5861" y="2080"/>
                  </a:cubicBezTo>
                  <a:lnTo>
                    <a:pt x="5861" y="442"/>
                  </a:lnTo>
                  <a:cubicBezTo>
                    <a:pt x="5861" y="158"/>
                    <a:pt x="5672" y="1"/>
                    <a:pt x="54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22096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>
          <a:extLst>
            <a:ext uri="{FF2B5EF4-FFF2-40B4-BE49-F238E27FC236}">
              <a16:creationId xmlns:a16="http://schemas.microsoft.com/office/drawing/2014/main" id="{AAD3E3E4-CA43-1984-2196-2E6788264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8">
            <a:extLst>
              <a:ext uri="{FF2B5EF4-FFF2-40B4-BE49-F238E27FC236}">
                <a16:creationId xmlns:a16="http://schemas.microsoft.com/office/drawing/2014/main" id="{E3253E33-3243-5444-B350-7635791FCFD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08948" y="0"/>
            <a:ext cx="8339802" cy="6502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latin typeface="Montserrat" panose="00000500000000000000" pitchFamily="2" charset="-52"/>
              </a:rPr>
              <a:t>Сабитова Регина Дамировна – </a:t>
            </a:r>
            <a:r>
              <a:rPr lang="en-US" sz="2000" b="1" dirty="0">
                <a:latin typeface="Montserrat" panose="00000500000000000000" pitchFamily="2" charset="-52"/>
              </a:rPr>
              <a:t>Frontend-</a:t>
            </a:r>
            <a:r>
              <a:rPr lang="ru-RU" sz="2000" b="1" dirty="0">
                <a:latin typeface="Montserrat" panose="00000500000000000000" pitchFamily="2" charset="-52"/>
              </a:rPr>
              <a:t>разработчик</a:t>
            </a:r>
            <a:endParaRPr sz="2000" b="1" dirty="0">
              <a:latin typeface="Montserrat" panose="00000500000000000000" pitchFamily="2" charset="-52"/>
            </a:endParaRPr>
          </a:p>
        </p:txBody>
      </p:sp>
      <p:pic>
        <p:nvPicPr>
          <p:cNvPr id="4" name="2 КТ фронт (online-video-cutter.com) (1)">
            <a:hlinkClick r:id="" action="ppaction://media"/>
            <a:extLst>
              <a:ext uri="{FF2B5EF4-FFF2-40B4-BE49-F238E27FC236}">
                <a16:creationId xmlns:a16="http://schemas.microsoft.com/office/drawing/2014/main" id="{485D4779-410E-481B-A0A0-49E2F8C86B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16912" y="648879"/>
            <a:ext cx="6266416" cy="383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3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>
          <a:extLst>
            <a:ext uri="{FF2B5EF4-FFF2-40B4-BE49-F238E27FC236}">
              <a16:creationId xmlns:a16="http://schemas.microsoft.com/office/drawing/2014/main" id="{9AB08D5B-485E-D7AF-CC2A-9B392740E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8">
            <a:extLst>
              <a:ext uri="{FF2B5EF4-FFF2-40B4-BE49-F238E27FC236}">
                <a16:creationId xmlns:a16="http://schemas.microsoft.com/office/drawing/2014/main" id="{2C25310E-0A21-99B1-68EC-91F516556AC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48230" y="832391"/>
            <a:ext cx="8789470" cy="6502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Montserrat" panose="00000500000000000000" pitchFamily="2" charset="-52"/>
              </a:rPr>
              <a:t>Тарасенко Елена Витальевна – </a:t>
            </a:r>
            <a:r>
              <a:rPr lang="en-US" b="1" dirty="0">
                <a:latin typeface="Montserrat" panose="00000500000000000000" pitchFamily="2" charset="-52"/>
              </a:rPr>
              <a:t>Backend-</a:t>
            </a:r>
            <a:r>
              <a:rPr lang="ru-RU" b="1" dirty="0">
                <a:latin typeface="Montserrat" panose="00000500000000000000" pitchFamily="2" charset="-52"/>
              </a:rPr>
              <a:t>разработчик</a:t>
            </a:r>
            <a:endParaRPr b="1" dirty="0">
              <a:latin typeface="Montserrat" panose="000005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607912-91EF-E157-3505-A308FF9A0129}"/>
              </a:ext>
            </a:extLst>
          </p:cNvPr>
          <p:cNvSpPr txBox="1"/>
          <p:nvPr/>
        </p:nvSpPr>
        <p:spPr>
          <a:xfrm>
            <a:off x="1911298" y="1758247"/>
            <a:ext cx="47561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ontserrat" panose="00000500000000000000" pitchFamily="2" charset="-52"/>
              </a:rPr>
              <a:t>Сделала </a:t>
            </a:r>
            <a:r>
              <a:rPr lang="en-US" dirty="0">
                <a:latin typeface="Montserrat" panose="00000500000000000000" pitchFamily="2" charset="-52"/>
              </a:rPr>
              <a:t>CRUD-</a:t>
            </a:r>
            <a:r>
              <a:rPr lang="ru-RU" dirty="0">
                <a:latin typeface="Montserrat" panose="00000500000000000000" pitchFamily="2" charset="-52"/>
              </a:rPr>
              <a:t>операции для типов, брендов и товаров</a:t>
            </a:r>
          </a:p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8D5B32-6A49-3062-C2D0-246F518AF38D}"/>
              </a:ext>
            </a:extLst>
          </p:cNvPr>
          <p:cNvSpPr txBox="1"/>
          <p:nvPr/>
        </p:nvSpPr>
        <p:spPr>
          <a:xfrm>
            <a:off x="1900708" y="2502311"/>
            <a:ext cx="4262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ontserrat" panose="00000500000000000000" pitchFamily="2" charset="-52"/>
              </a:rPr>
              <a:t>Провела тестирование</a:t>
            </a:r>
            <a:r>
              <a:rPr lang="en-US" dirty="0">
                <a:latin typeface="Montserrat" panose="00000500000000000000" pitchFamily="2" charset="-52"/>
              </a:rPr>
              <a:t> CRUD-</a:t>
            </a:r>
            <a:r>
              <a:rPr lang="ru-RU" dirty="0">
                <a:latin typeface="Montserrat" panose="00000500000000000000" pitchFamily="2" charset="-52"/>
              </a:rPr>
              <a:t>операций с помощью сервиса </a:t>
            </a:r>
            <a:r>
              <a:rPr lang="en-US" dirty="0">
                <a:latin typeface="Montserrat" panose="00000500000000000000" pitchFamily="2" charset="-52"/>
              </a:rPr>
              <a:t>Postman</a:t>
            </a:r>
            <a:endParaRPr lang="ru-RU" dirty="0">
              <a:latin typeface="Montserrat" panose="00000500000000000000" pitchFamily="2" charset="-52"/>
            </a:endParaRPr>
          </a:p>
        </p:txBody>
      </p:sp>
      <p:grpSp>
        <p:nvGrpSpPr>
          <p:cNvPr id="13" name="Google Shape;10997;p80">
            <a:extLst>
              <a:ext uri="{FF2B5EF4-FFF2-40B4-BE49-F238E27FC236}">
                <a16:creationId xmlns:a16="http://schemas.microsoft.com/office/drawing/2014/main" id="{950B4482-EE4B-A8F0-016C-6E8C003D5788}"/>
              </a:ext>
            </a:extLst>
          </p:cNvPr>
          <p:cNvGrpSpPr/>
          <p:nvPr/>
        </p:nvGrpSpPr>
        <p:grpSpPr>
          <a:xfrm>
            <a:off x="1310921" y="1781498"/>
            <a:ext cx="420796" cy="421914"/>
            <a:chOff x="-1700225" y="2768875"/>
            <a:chExt cx="291450" cy="292225"/>
          </a:xfrm>
          <a:solidFill>
            <a:srgbClr val="EDA7A7"/>
          </a:solidFill>
        </p:grpSpPr>
        <p:sp>
          <p:nvSpPr>
            <p:cNvPr id="14" name="Google Shape;10998;p80">
              <a:extLst>
                <a:ext uri="{FF2B5EF4-FFF2-40B4-BE49-F238E27FC236}">
                  <a16:creationId xmlns:a16="http://schemas.microsoft.com/office/drawing/2014/main" id="{3B38EA3E-0F68-D990-1983-D3E560D73301}"/>
                </a:ext>
              </a:extLst>
            </p:cNvPr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0999;p80">
              <a:extLst>
                <a:ext uri="{FF2B5EF4-FFF2-40B4-BE49-F238E27FC236}">
                  <a16:creationId xmlns:a16="http://schemas.microsoft.com/office/drawing/2014/main" id="{603A0257-2053-D4F9-8E3C-1FEF17A6A9B8}"/>
                </a:ext>
              </a:extLst>
            </p:cNvPr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000;p80">
              <a:extLst>
                <a:ext uri="{FF2B5EF4-FFF2-40B4-BE49-F238E27FC236}">
                  <a16:creationId xmlns:a16="http://schemas.microsoft.com/office/drawing/2014/main" id="{EEA99979-38C1-25CB-757D-589F48877E1F}"/>
                </a:ext>
              </a:extLst>
            </p:cNvPr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001;p80">
              <a:extLst>
                <a:ext uri="{FF2B5EF4-FFF2-40B4-BE49-F238E27FC236}">
                  <a16:creationId xmlns:a16="http://schemas.microsoft.com/office/drawing/2014/main" id="{CEC08099-3B31-718A-405A-6C0816EF2FE0}"/>
                </a:ext>
              </a:extLst>
            </p:cNvPr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002;p80">
              <a:extLst>
                <a:ext uri="{FF2B5EF4-FFF2-40B4-BE49-F238E27FC236}">
                  <a16:creationId xmlns:a16="http://schemas.microsoft.com/office/drawing/2014/main" id="{1ADA51BB-507F-11FC-0406-7B5B29B338EF}"/>
                </a:ext>
              </a:extLst>
            </p:cNvPr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003;p80">
              <a:extLst>
                <a:ext uri="{FF2B5EF4-FFF2-40B4-BE49-F238E27FC236}">
                  <a16:creationId xmlns:a16="http://schemas.microsoft.com/office/drawing/2014/main" id="{B5CFFB1C-2ADE-C8CD-6CCB-120C90958072}"/>
                </a:ext>
              </a:extLst>
            </p:cNvPr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6DB308D-B3CD-D55F-2B1F-574AAA66F89F}"/>
              </a:ext>
            </a:extLst>
          </p:cNvPr>
          <p:cNvSpPr txBox="1"/>
          <p:nvPr/>
        </p:nvSpPr>
        <p:spPr>
          <a:xfrm>
            <a:off x="1874948" y="3198717"/>
            <a:ext cx="519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ontserrat" panose="00000500000000000000" pitchFamily="2" charset="-52"/>
              </a:rPr>
              <a:t>Настроила получение товаров из базы данных и их фильтрацию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AB11DC-FDF2-CE00-4E58-F28CAFF45DB8}"/>
              </a:ext>
            </a:extLst>
          </p:cNvPr>
          <p:cNvSpPr txBox="1"/>
          <p:nvPr/>
        </p:nvSpPr>
        <p:spPr>
          <a:xfrm>
            <a:off x="1874948" y="3903097"/>
            <a:ext cx="401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ontserrat" panose="00000500000000000000" pitchFamily="2" charset="-52"/>
              </a:rPr>
              <a:t>Реализовала пагинацию товаров</a:t>
            </a:r>
          </a:p>
        </p:txBody>
      </p:sp>
      <p:grpSp>
        <p:nvGrpSpPr>
          <p:cNvPr id="2" name="Google Shape;9333;p75">
            <a:extLst>
              <a:ext uri="{FF2B5EF4-FFF2-40B4-BE49-F238E27FC236}">
                <a16:creationId xmlns:a16="http://schemas.microsoft.com/office/drawing/2014/main" id="{DD4567D4-DC64-9CD3-8627-3AD833C19517}"/>
              </a:ext>
            </a:extLst>
          </p:cNvPr>
          <p:cNvGrpSpPr/>
          <p:nvPr/>
        </p:nvGrpSpPr>
        <p:grpSpPr>
          <a:xfrm>
            <a:off x="1310921" y="2502311"/>
            <a:ext cx="383816" cy="421914"/>
            <a:chOff x="-39783425" y="2337925"/>
            <a:chExt cx="275700" cy="318350"/>
          </a:xfrm>
          <a:solidFill>
            <a:srgbClr val="EDA7A7"/>
          </a:solidFill>
        </p:grpSpPr>
        <p:sp>
          <p:nvSpPr>
            <p:cNvPr id="3" name="Google Shape;9334;p75">
              <a:extLst>
                <a:ext uri="{FF2B5EF4-FFF2-40B4-BE49-F238E27FC236}">
                  <a16:creationId xmlns:a16="http://schemas.microsoft.com/office/drawing/2014/main" id="{37C76C10-3EE7-772C-B3F3-12E4AC7C419E}"/>
                </a:ext>
              </a:extLst>
            </p:cNvPr>
            <p:cNvSpPr/>
            <p:nvPr/>
          </p:nvSpPr>
          <p:spPr>
            <a:xfrm>
              <a:off x="-39739325" y="2468600"/>
              <a:ext cx="194575" cy="148500"/>
            </a:xfrm>
            <a:custGeom>
              <a:avLst/>
              <a:gdLst/>
              <a:ahLst/>
              <a:cxnLst/>
              <a:rect l="l" t="t" r="r" b="b"/>
              <a:pathLst>
                <a:path w="7783" h="5940" extrusionOk="0">
                  <a:moveTo>
                    <a:pt x="6349" y="772"/>
                  </a:moveTo>
                  <a:cubicBezTo>
                    <a:pt x="6459" y="772"/>
                    <a:pt x="6570" y="812"/>
                    <a:pt x="6648" y="891"/>
                  </a:cubicBezTo>
                  <a:cubicBezTo>
                    <a:pt x="6711" y="954"/>
                    <a:pt x="6743" y="1017"/>
                    <a:pt x="6806" y="1080"/>
                  </a:cubicBezTo>
                  <a:cubicBezTo>
                    <a:pt x="6837" y="1300"/>
                    <a:pt x="6837" y="1458"/>
                    <a:pt x="6711" y="1552"/>
                  </a:cubicBezTo>
                  <a:lnTo>
                    <a:pt x="3340" y="4955"/>
                  </a:lnTo>
                  <a:cubicBezTo>
                    <a:pt x="3261" y="5033"/>
                    <a:pt x="3151" y="5073"/>
                    <a:pt x="3041" y="5073"/>
                  </a:cubicBezTo>
                  <a:cubicBezTo>
                    <a:pt x="2931" y="5073"/>
                    <a:pt x="2820" y="5033"/>
                    <a:pt x="2742" y="4955"/>
                  </a:cubicBezTo>
                  <a:lnTo>
                    <a:pt x="1040" y="3253"/>
                  </a:lnTo>
                  <a:cubicBezTo>
                    <a:pt x="883" y="3096"/>
                    <a:pt x="883" y="2812"/>
                    <a:pt x="1040" y="2655"/>
                  </a:cubicBezTo>
                  <a:lnTo>
                    <a:pt x="1135" y="2592"/>
                  </a:lnTo>
                  <a:cubicBezTo>
                    <a:pt x="1214" y="2513"/>
                    <a:pt x="1316" y="2474"/>
                    <a:pt x="1418" y="2474"/>
                  </a:cubicBezTo>
                  <a:cubicBezTo>
                    <a:pt x="1521" y="2474"/>
                    <a:pt x="1623" y="2513"/>
                    <a:pt x="1702" y="2592"/>
                  </a:cubicBezTo>
                  <a:lnTo>
                    <a:pt x="2742" y="3600"/>
                  </a:lnTo>
                  <a:cubicBezTo>
                    <a:pt x="2820" y="3679"/>
                    <a:pt x="2931" y="3718"/>
                    <a:pt x="3041" y="3718"/>
                  </a:cubicBezTo>
                  <a:cubicBezTo>
                    <a:pt x="3151" y="3718"/>
                    <a:pt x="3261" y="3679"/>
                    <a:pt x="3340" y="3600"/>
                  </a:cubicBezTo>
                  <a:lnTo>
                    <a:pt x="6050" y="891"/>
                  </a:lnTo>
                  <a:cubicBezTo>
                    <a:pt x="6128" y="812"/>
                    <a:pt x="6239" y="772"/>
                    <a:pt x="6349" y="772"/>
                  </a:cubicBezTo>
                  <a:close/>
                  <a:moveTo>
                    <a:pt x="6369" y="1"/>
                  </a:moveTo>
                  <a:cubicBezTo>
                    <a:pt x="6050" y="1"/>
                    <a:pt x="5719" y="119"/>
                    <a:pt x="5451" y="355"/>
                  </a:cubicBezTo>
                  <a:lnTo>
                    <a:pt x="3025" y="2781"/>
                  </a:lnTo>
                  <a:lnTo>
                    <a:pt x="2269" y="2025"/>
                  </a:lnTo>
                  <a:cubicBezTo>
                    <a:pt x="2040" y="1796"/>
                    <a:pt x="1742" y="1663"/>
                    <a:pt x="1421" y="1663"/>
                  </a:cubicBezTo>
                  <a:cubicBezTo>
                    <a:pt x="1256" y="1663"/>
                    <a:pt x="1085" y="1698"/>
                    <a:pt x="914" y="1773"/>
                  </a:cubicBezTo>
                  <a:cubicBezTo>
                    <a:pt x="694" y="1867"/>
                    <a:pt x="536" y="1993"/>
                    <a:pt x="473" y="2119"/>
                  </a:cubicBezTo>
                  <a:cubicBezTo>
                    <a:pt x="1" y="2592"/>
                    <a:pt x="1" y="3379"/>
                    <a:pt x="473" y="3883"/>
                  </a:cubicBezTo>
                  <a:lnTo>
                    <a:pt x="2143" y="5585"/>
                  </a:lnTo>
                  <a:cubicBezTo>
                    <a:pt x="2379" y="5821"/>
                    <a:pt x="2694" y="5939"/>
                    <a:pt x="3017" y="5939"/>
                  </a:cubicBezTo>
                  <a:cubicBezTo>
                    <a:pt x="3340" y="5939"/>
                    <a:pt x="3671" y="5821"/>
                    <a:pt x="3939" y="5585"/>
                  </a:cubicBezTo>
                  <a:lnTo>
                    <a:pt x="7310" y="2182"/>
                  </a:lnTo>
                  <a:cubicBezTo>
                    <a:pt x="7656" y="1836"/>
                    <a:pt x="7782" y="1300"/>
                    <a:pt x="7593" y="859"/>
                  </a:cubicBezTo>
                  <a:cubicBezTo>
                    <a:pt x="7467" y="575"/>
                    <a:pt x="7310" y="418"/>
                    <a:pt x="7215" y="355"/>
                  </a:cubicBezTo>
                  <a:cubicBezTo>
                    <a:pt x="6995" y="119"/>
                    <a:pt x="6688" y="1"/>
                    <a:pt x="63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335;p75">
              <a:extLst>
                <a:ext uri="{FF2B5EF4-FFF2-40B4-BE49-F238E27FC236}">
                  <a16:creationId xmlns:a16="http://schemas.microsoft.com/office/drawing/2014/main" id="{E418C630-0B25-2BC0-8CA0-7C45D0DA7B4A}"/>
                </a:ext>
              </a:extLst>
            </p:cNvPr>
            <p:cNvSpPr/>
            <p:nvPr/>
          </p:nvSpPr>
          <p:spPr>
            <a:xfrm>
              <a:off x="-39783425" y="2337925"/>
              <a:ext cx="275700" cy="318350"/>
            </a:xfrm>
            <a:custGeom>
              <a:avLst/>
              <a:gdLst/>
              <a:ahLst/>
              <a:cxnLst/>
              <a:rect l="l" t="t" r="r" b="b"/>
              <a:pathLst>
                <a:path w="11028" h="12734" extrusionOk="0">
                  <a:moveTo>
                    <a:pt x="5608" y="793"/>
                  </a:moveTo>
                  <a:cubicBezTo>
                    <a:pt x="5829" y="793"/>
                    <a:pt x="5986" y="1014"/>
                    <a:pt x="6049" y="1234"/>
                  </a:cubicBezTo>
                  <a:cubicBezTo>
                    <a:pt x="6049" y="1486"/>
                    <a:pt x="6238" y="1644"/>
                    <a:pt x="6459" y="1644"/>
                  </a:cubicBezTo>
                  <a:lnTo>
                    <a:pt x="8129" y="1644"/>
                  </a:lnTo>
                  <a:cubicBezTo>
                    <a:pt x="8349" y="1644"/>
                    <a:pt x="8507" y="1833"/>
                    <a:pt x="8570" y="2053"/>
                  </a:cubicBezTo>
                  <a:lnTo>
                    <a:pt x="8570" y="2494"/>
                  </a:lnTo>
                  <a:lnTo>
                    <a:pt x="2773" y="2494"/>
                  </a:lnTo>
                  <a:lnTo>
                    <a:pt x="2773" y="2116"/>
                  </a:lnTo>
                  <a:lnTo>
                    <a:pt x="2741" y="2116"/>
                  </a:lnTo>
                  <a:cubicBezTo>
                    <a:pt x="2741" y="1864"/>
                    <a:pt x="2930" y="1707"/>
                    <a:pt x="3119" y="1675"/>
                  </a:cubicBezTo>
                  <a:lnTo>
                    <a:pt x="4789" y="1675"/>
                  </a:lnTo>
                  <a:cubicBezTo>
                    <a:pt x="5010" y="1675"/>
                    <a:pt x="5167" y="1486"/>
                    <a:pt x="5167" y="1234"/>
                  </a:cubicBezTo>
                  <a:cubicBezTo>
                    <a:pt x="5167" y="1014"/>
                    <a:pt x="5356" y="856"/>
                    <a:pt x="5608" y="793"/>
                  </a:cubicBezTo>
                  <a:close/>
                  <a:moveTo>
                    <a:pt x="10177" y="2494"/>
                  </a:moveTo>
                  <a:lnTo>
                    <a:pt x="10177" y="11883"/>
                  </a:lnTo>
                  <a:lnTo>
                    <a:pt x="788" y="11883"/>
                  </a:lnTo>
                  <a:lnTo>
                    <a:pt x="788" y="2494"/>
                  </a:lnTo>
                  <a:lnTo>
                    <a:pt x="1891" y="2494"/>
                  </a:lnTo>
                  <a:lnTo>
                    <a:pt x="1891" y="2904"/>
                  </a:lnTo>
                  <a:cubicBezTo>
                    <a:pt x="1891" y="3125"/>
                    <a:pt x="2111" y="3314"/>
                    <a:pt x="2332" y="3314"/>
                  </a:cubicBezTo>
                  <a:lnTo>
                    <a:pt x="8948" y="3314"/>
                  </a:lnTo>
                  <a:cubicBezTo>
                    <a:pt x="9200" y="3314"/>
                    <a:pt x="9357" y="3125"/>
                    <a:pt x="9357" y="2904"/>
                  </a:cubicBezTo>
                  <a:lnTo>
                    <a:pt x="9357" y="2494"/>
                  </a:lnTo>
                  <a:close/>
                  <a:moveTo>
                    <a:pt x="5615" y="1"/>
                  </a:moveTo>
                  <a:cubicBezTo>
                    <a:pt x="5456" y="1"/>
                    <a:pt x="5293" y="33"/>
                    <a:pt x="5136" y="100"/>
                  </a:cubicBezTo>
                  <a:cubicBezTo>
                    <a:pt x="4821" y="226"/>
                    <a:pt x="4537" y="478"/>
                    <a:pt x="4474" y="856"/>
                  </a:cubicBezTo>
                  <a:lnTo>
                    <a:pt x="3151" y="856"/>
                  </a:lnTo>
                  <a:cubicBezTo>
                    <a:pt x="2647" y="856"/>
                    <a:pt x="2174" y="1203"/>
                    <a:pt x="1985" y="1675"/>
                  </a:cubicBezTo>
                  <a:lnTo>
                    <a:pt x="410" y="1675"/>
                  </a:lnTo>
                  <a:cubicBezTo>
                    <a:pt x="158" y="1675"/>
                    <a:pt x="0" y="1864"/>
                    <a:pt x="0" y="2116"/>
                  </a:cubicBezTo>
                  <a:lnTo>
                    <a:pt x="0" y="12292"/>
                  </a:lnTo>
                  <a:cubicBezTo>
                    <a:pt x="0" y="12544"/>
                    <a:pt x="221" y="12734"/>
                    <a:pt x="410" y="12734"/>
                  </a:cubicBezTo>
                  <a:lnTo>
                    <a:pt x="10618" y="12734"/>
                  </a:lnTo>
                  <a:cubicBezTo>
                    <a:pt x="10838" y="12734"/>
                    <a:pt x="11027" y="12544"/>
                    <a:pt x="11027" y="12292"/>
                  </a:cubicBezTo>
                  <a:lnTo>
                    <a:pt x="11027" y="2116"/>
                  </a:lnTo>
                  <a:cubicBezTo>
                    <a:pt x="10996" y="1864"/>
                    <a:pt x="10807" y="1675"/>
                    <a:pt x="10555" y="1675"/>
                  </a:cubicBezTo>
                  <a:lnTo>
                    <a:pt x="9263" y="1675"/>
                  </a:lnTo>
                  <a:cubicBezTo>
                    <a:pt x="9105" y="1203"/>
                    <a:pt x="8633" y="856"/>
                    <a:pt x="8097" y="856"/>
                  </a:cubicBezTo>
                  <a:lnTo>
                    <a:pt x="6774" y="856"/>
                  </a:lnTo>
                  <a:cubicBezTo>
                    <a:pt x="6606" y="328"/>
                    <a:pt x="6127" y="1"/>
                    <a:pt x="56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9622;p76">
            <a:extLst>
              <a:ext uri="{FF2B5EF4-FFF2-40B4-BE49-F238E27FC236}">
                <a16:creationId xmlns:a16="http://schemas.microsoft.com/office/drawing/2014/main" id="{FA0751F8-A0B4-2714-9CD6-069AB47C6748}"/>
              </a:ext>
            </a:extLst>
          </p:cNvPr>
          <p:cNvGrpSpPr/>
          <p:nvPr/>
        </p:nvGrpSpPr>
        <p:grpSpPr>
          <a:xfrm>
            <a:off x="1310921" y="3236410"/>
            <a:ext cx="358056" cy="366240"/>
            <a:chOff x="-59475600" y="2658625"/>
            <a:chExt cx="309550" cy="316625"/>
          </a:xfrm>
          <a:solidFill>
            <a:srgbClr val="EDA7A7"/>
          </a:solidFill>
        </p:grpSpPr>
        <p:sp>
          <p:nvSpPr>
            <p:cNvPr id="11" name="Google Shape;9623;p76">
              <a:extLst>
                <a:ext uri="{FF2B5EF4-FFF2-40B4-BE49-F238E27FC236}">
                  <a16:creationId xmlns:a16="http://schemas.microsoft.com/office/drawing/2014/main" id="{853D2EC6-903C-1877-295A-45D905F0A8D1}"/>
                </a:ext>
              </a:extLst>
            </p:cNvPr>
            <p:cNvSpPr/>
            <p:nvPr/>
          </p:nvSpPr>
          <p:spPr>
            <a:xfrm>
              <a:off x="-59427550" y="291302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630" y="788"/>
                    <a:pt x="788" y="630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624;p76">
              <a:extLst>
                <a:ext uri="{FF2B5EF4-FFF2-40B4-BE49-F238E27FC236}">
                  <a16:creationId xmlns:a16="http://schemas.microsoft.com/office/drawing/2014/main" id="{B84C6E52-45E0-8082-2D12-56EB0EECB4C2}"/>
                </a:ext>
              </a:extLst>
            </p:cNvPr>
            <p:cNvSpPr/>
            <p:nvPr/>
          </p:nvSpPr>
          <p:spPr>
            <a:xfrm>
              <a:off x="-59428350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671"/>
                  </a:lnTo>
                  <a:cubicBezTo>
                    <a:pt x="1" y="5923"/>
                    <a:pt x="190" y="6112"/>
                    <a:pt x="442" y="6112"/>
                  </a:cubicBezTo>
                  <a:cubicBezTo>
                    <a:pt x="662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820" y="158"/>
                    <a:pt x="631" y="0"/>
                    <a:pt x="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625;p76">
              <a:extLst>
                <a:ext uri="{FF2B5EF4-FFF2-40B4-BE49-F238E27FC236}">
                  <a16:creationId xmlns:a16="http://schemas.microsoft.com/office/drawing/2014/main" id="{9B9F10EA-73B1-84BC-47E3-8FB8E5F9BD0F}"/>
                </a:ext>
              </a:extLst>
            </p:cNvPr>
            <p:cNvSpPr/>
            <p:nvPr/>
          </p:nvSpPr>
          <p:spPr>
            <a:xfrm>
              <a:off x="-59330675" y="291302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30"/>
                    <a:pt x="158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626;p76">
              <a:extLst>
                <a:ext uri="{FF2B5EF4-FFF2-40B4-BE49-F238E27FC236}">
                  <a16:creationId xmlns:a16="http://schemas.microsoft.com/office/drawing/2014/main" id="{FA68D1A3-EC61-D774-AB02-6EC1723982AA}"/>
                </a:ext>
              </a:extLst>
            </p:cNvPr>
            <p:cNvSpPr/>
            <p:nvPr/>
          </p:nvSpPr>
          <p:spPr>
            <a:xfrm>
              <a:off x="-59330675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378" y="0"/>
                  </a:moveTo>
                  <a:cubicBezTo>
                    <a:pt x="158" y="0"/>
                    <a:pt x="0" y="189"/>
                    <a:pt x="0" y="441"/>
                  </a:cubicBezTo>
                  <a:lnTo>
                    <a:pt x="0" y="5671"/>
                  </a:lnTo>
                  <a:cubicBezTo>
                    <a:pt x="0" y="5923"/>
                    <a:pt x="189" y="6112"/>
                    <a:pt x="378" y="6112"/>
                  </a:cubicBezTo>
                  <a:cubicBezTo>
                    <a:pt x="630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788" y="158"/>
                    <a:pt x="567" y="0"/>
                    <a:pt x="3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627;p76">
              <a:extLst>
                <a:ext uri="{FF2B5EF4-FFF2-40B4-BE49-F238E27FC236}">
                  <a16:creationId xmlns:a16="http://schemas.microsoft.com/office/drawing/2014/main" id="{A9683ECB-B4C7-2EB7-8899-4365281C34D2}"/>
                </a:ext>
              </a:extLst>
            </p:cNvPr>
            <p:cNvSpPr/>
            <p:nvPr/>
          </p:nvSpPr>
          <p:spPr>
            <a:xfrm>
              <a:off x="-59475600" y="2658625"/>
              <a:ext cx="309550" cy="316625"/>
            </a:xfrm>
            <a:custGeom>
              <a:avLst/>
              <a:gdLst/>
              <a:ahLst/>
              <a:cxnLst/>
              <a:rect l="l" t="t" r="r" b="b"/>
              <a:pathLst>
                <a:path w="12382" h="12665" extrusionOk="0">
                  <a:moveTo>
                    <a:pt x="3372" y="788"/>
                  </a:moveTo>
                  <a:cubicBezTo>
                    <a:pt x="3624" y="788"/>
                    <a:pt x="3813" y="977"/>
                    <a:pt x="3813" y="1197"/>
                  </a:cubicBezTo>
                  <a:lnTo>
                    <a:pt x="3813" y="8538"/>
                  </a:lnTo>
                  <a:lnTo>
                    <a:pt x="788" y="8538"/>
                  </a:lnTo>
                  <a:lnTo>
                    <a:pt x="788" y="1197"/>
                  </a:lnTo>
                  <a:cubicBezTo>
                    <a:pt x="788" y="977"/>
                    <a:pt x="977" y="788"/>
                    <a:pt x="1166" y="788"/>
                  </a:cubicBezTo>
                  <a:close/>
                  <a:moveTo>
                    <a:pt x="7278" y="788"/>
                  </a:moveTo>
                  <a:cubicBezTo>
                    <a:pt x="7530" y="788"/>
                    <a:pt x="7688" y="977"/>
                    <a:pt x="7688" y="1197"/>
                  </a:cubicBezTo>
                  <a:lnTo>
                    <a:pt x="7688" y="8538"/>
                  </a:lnTo>
                  <a:lnTo>
                    <a:pt x="4632" y="8538"/>
                  </a:lnTo>
                  <a:lnTo>
                    <a:pt x="4632" y="1197"/>
                  </a:lnTo>
                  <a:cubicBezTo>
                    <a:pt x="4632" y="977"/>
                    <a:pt x="4852" y="788"/>
                    <a:pt x="5073" y="788"/>
                  </a:cubicBezTo>
                  <a:close/>
                  <a:moveTo>
                    <a:pt x="11122" y="788"/>
                  </a:moveTo>
                  <a:cubicBezTo>
                    <a:pt x="11342" y="788"/>
                    <a:pt x="11500" y="977"/>
                    <a:pt x="11500" y="1197"/>
                  </a:cubicBezTo>
                  <a:lnTo>
                    <a:pt x="11500" y="8538"/>
                  </a:lnTo>
                  <a:lnTo>
                    <a:pt x="8507" y="8538"/>
                  </a:lnTo>
                  <a:lnTo>
                    <a:pt x="8507" y="1197"/>
                  </a:lnTo>
                  <a:cubicBezTo>
                    <a:pt x="8507" y="977"/>
                    <a:pt x="8696" y="788"/>
                    <a:pt x="8885" y="788"/>
                  </a:cubicBezTo>
                  <a:close/>
                  <a:moveTo>
                    <a:pt x="3813" y="9325"/>
                  </a:moveTo>
                  <a:lnTo>
                    <a:pt x="3813" y="11405"/>
                  </a:lnTo>
                  <a:cubicBezTo>
                    <a:pt x="3813" y="11657"/>
                    <a:pt x="3624" y="11846"/>
                    <a:pt x="3372" y="11846"/>
                  </a:cubicBezTo>
                  <a:lnTo>
                    <a:pt x="1166" y="11846"/>
                  </a:lnTo>
                  <a:cubicBezTo>
                    <a:pt x="946" y="11846"/>
                    <a:pt x="788" y="11657"/>
                    <a:pt x="788" y="11405"/>
                  </a:cubicBezTo>
                  <a:lnTo>
                    <a:pt x="788" y="9325"/>
                  </a:lnTo>
                  <a:close/>
                  <a:moveTo>
                    <a:pt x="7688" y="9325"/>
                  </a:moveTo>
                  <a:lnTo>
                    <a:pt x="7688" y="11405"/>
                  </a:lnTo>
                  <a:cubicBezTo>
                    <a:pt x="7688" y="11657"/>
                    <a:pt x="7467" y="11846"/>
                    <a:pt x="7278" y="11846"/>
                  </a:cubicBezTo>
                  <a:lnTo>
                    <a:pt x="5073" y="11846"/>
                  </a:lnTo>
                  <a:cubicBezTo>
                    <a:pt x="4852" y="11846"/>
                    <a:pt x="4632" y="11657"/>
                    <a:pt x="4632" y="11405"/>
                  </a:cubicBezTo>
                  <a:lnTo>
                    <a:pt x="4632" y="9325"/>
                  </a:lnTo>
                  <a:close/>
                  <a:moveTo>
                    <a:pt x="11563" y="9325"/>
                  </a:moveTo>
                  <a:lnTo>
                    <a:pt x="11563" y="11405"/>
                  </a:lnTo>
                  <a:lnTo>
                    <a:pt x="11531" y="11405"/>
                  </a:lnTo>
                  <a:cubicBezTo>
                    <a:pt x="11531" y="11657"/>
                    <a:pt x="11342" y="11846"/>
                    <a:pt x="11153" y="11846"/>
                  </a:cubicBezTo>
                  <a:lnTo>
                    <a:pt x="8948" y="11846"/>
                  </a:lnTo>
                  <a:cubicBezTo>
                    <a:pt x="8696" y="11846"/>
                    <a:pt x="8538" y="11657"/>
                    <a:pt x="8538" y="11405"/>
                  </a:cubicBezTo>
                  <a:lnTo>
                    <a:pt x="8538" y="9325"/>
                  </a:lnTo>
                  <a:close/>
                  <a:moveTo>
                    <a:pt x="1229" y="0"/>
                  </a:moveTo>
                  <a:cubicBezTo>
                    <a:pt x="536" y="0"/>
                    <a:pt x="0" y="536"/>
                    <a:pt x="0" y="1197"/>
                  </a:cubicBezTo>
                  <a:lnTo>
                    <a:pt x="0" y="11405"/>
                  </a:lnTo>
                  <a:cubicBezTo>
                    <a:pt x="0" y="12066"/>
                    <a:pt x="536" y="12665"/>
                    <a:pt x="1229" y="12665"/>
                  </a:cubicBezTo>
                  <a:lnTo>
                    <a:pt x="3435" y="12665"/>
                  </a:lnTo>
                  <a:cubicBezTo>
                    <a:pt x="3750" y="12665"/>
                    <a:pt x="4002" y="12539"/>
                    <a:pt x="4254" y="12350"/>
                  </a:cubicBezTo>
                  <a:cubicBezTo>
                    <a:pt x="4474" y="12539"/>
                    <a:pt x="4758" y="12665"/>
                    <a:pt x="5073" y="12665"/>
                  </a:cubicBezTo>
                  <a:lnTo>
                    <a:pt x="7278" y="12665"/>
                  </a:lnTo>
                  <a:cubicBezTo>
                    <a:pt x="7593" y="12665"/>
                    <a:pt x="7877" y="12539"/>
                    <a:pt x="8097" y="12350"/>
                  </a:cubicBezTo>
                  <a:cubicBezTo>
                    <a:pt x="8349" y="12539"/>
                    <a:pt x="8633" y="12665"/>
                    <a:pt x="8948" y="12665"/>
                  </a:cubicBezTo>
                  <a:lnTo>
                    <a:pt x="11153" y="12665"/>
                  </a:lnTo>
                  <a:cubicBezTo>
                    <a:pt x="11815" y="12665"/>
                    <a:pt x="12382" y="12129"/>
                    <a:pt x="12382" y="11405"/>
                  </a:cubicBezTo>
                  <a:lnTo>
                    <a:pt x="12382" y="1197"/>
                  </a:lnTo>
                  <a:cubicBezTo>
                    <a:pt x="12350" y="536"/>
                    <a:pt x="11815" y="0"/>
                    <a:pt x="11153" y="0"/>
                  </a:cubicBezTo>
                  <a:lnTo>
                    <a:pt x="8948" y="0"/>
                  </a:lnTo>
                  <a:cubicBezTo>
                    <a:pt x="8633" y="0"/>
                    <a:pt x="8349" y="95"/>
                    <a:pt x="8097" y="315"/>
                  </a:cubicBezTo>
                  <a:cubicBezTo>
                    <a:pt x="7877" y="95"/>
                    <a:pt x="7593" y="0"/>
                    <a:pt x="7278" y="0"/>
                  </a:cubicBezTo>
                  <a:lnTo>
                    <a:pt x="5073" y="0"/>
                  </a:lnTo>
                  <a:cubicBezTo>
                    <a:pt x="4758" y="0"/>
                    <a:pt x="4474" y="95"/>
                    <a:pt x="4254" y="315"/>
                  </a:cubicBezTo>
                  <a:cubicBezTo>
                    <a:pt x="4002" y="95"/>
                    <a:pt x="3750" y="0"/>
                    <a:pt x="34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628;p76">
              <a:extLst>
                <a:ext uri="{FF2B5EF4-FFF2-40B4-BE49-F238E27FC236}">
                  <a16:creationId xmlns:a16="http://schemas.microsoft.com/office/drawing/2014/main" id="{E5361C05-2953-C6F9-E29B-336D6FA58612}"/>
                </a:ext>
              </a:extLst>
            </p:cNvPr>
            <p:cNvSpPr/>
            <p:nvPr/>
          </p:nvSpPr>
          <p:spPr>
            <a:xfrm>
              <a:off x="-59234600" y="2913025"/>
              <a:ext cx="19725" cy="19700"/>
            </a:xfrm>
            <a:custGeom>
              <a:avLst/>
              <a:gdLst/>
              <a:ahLst/>
              <a:cxnLst/>
              <a:rect l="l" t="t" r="r" b="b"/>
              <a:pathLst>
                <a:path w="789" h="788" extrusionOk="0">
                  <a:moveTo>
                    <a:pt x="411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630"/>
                    <a:pt x="190" y="788"/>
                    <a:pt x="411" y="788"/>
                  </a:cubicBezTo>
                  <a:cubicBezTo>
                    <a:pt x="631" y="788"/>
                    <a:pt x="789" y="630"/>
                    <a:pt x="789" y="410"/>
                  </a:cubicBezTo>
                  <a:cubicBezTo>
                    <a:pt x="789" y="189"/>
                    <a:pt x="631" y="0"/>
                    <a:pt x="4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629;p76">
              <a:extLst>
                <a:ext uri="{FF2B5EF4-FFF2-40B4-BE49-F238E27FC236}">
                  <a16:creationId xmlns:a16="http://schemas.microsoft.com/office/drawing/2014/main" id="{5F7EDC87-B20E-5505-2882-BFE2ECCAA61A}"/>
                </a:ext>
              </a:extLst>
            </p:cNvPr>
            <p:cNvSpPr/>
            <p:nvPr/>
          </p:nvSpPr>
          <p:spPr>
            <a:xfrm>
              <a:off x="-59235375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442" y="0"/>
                  </a:moveTo>
                  <a:cubicBezTo>
                    <a:pt x="190" y="0"/>
                    <a:pt x="0" y="189"/>
                    <a:pt x="0" y="441"/>
                  </a:cubicBezTo>
                  <a:lnTo>
                    <a:pt x="0" y="5671"/>
                  </a:lnTo>
                  <a:cubicBezTo>
                    <a:pt x="0" y="5923"/>
                    <a:pt x="190" y="6112"/>
                    <a:pt x="442" y="6112"/>
                  </a:cubicBezTo>
                  <a:cubicBezTo>
                    <a:pt x="662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820" y="158"/>
                    <a:pt x="631" y="0"/>
                    <a:pt x="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9318;p75">
            <a:extLst>
              <a:ext uri="{FF2B5EF4-FFF2-40B4-BE49-F238E27FC236}">
                <a16:creationId xmlns:a16="http://schemas.microsoft.com/office/drawing/2014/main" id="{05FC3FCB-342C-E17B-B270-C63E2E4DC0FC}"/>
              </a:ext>
            </a:extLst>
          </p:cNvPr>
          <p:cNvGrpSpPr/>
          <p:nvPr/>
        </p:nvGrpSpPr>
        <p:grpSpPr>
          <a:xfrm>
            <a:off x="1316653" y="3903097"/>
            <a:ext cx="373736" cy="293055"/>
            <a:chOff x="-41694200" y="2382950"/>
            <a:chExt cx="317425" cy="248900"/>
          </a:xfrm>
          <a:solidFill>
            <a:srgbClr val="EDA7A7"/>
          </a:solidFill>
        </p:grpSpPr>
        <p:sp>
          <p:nvSpPr>
            <p:cNvPr id="33" name="Google Shape;9319;p75">
              <a:extLst>
                <a:ext uri="{FF2B5EF4-FFF2-40B4-BE49-F238E27FC236}">
                  <a16:creationId xmlns:a16="http://schemas.microsoft.com/office/drawing/2014/main" id="{8908BE32-5EFB-9497-DBCC-EFDDD86AB14D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320;p75">
              <a:extLst>
                <a:ext uri="{FF2B5EF4-FFF2-40B4-BE49-F238E27FC236}">
                  <a16:creationId xmlns:a16="http://schemas.microsoft.com/office/drawing/2014/main" id="{A3B213B8-3FA5-E2B2-2486-DD7EBE5C67C5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29827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>
          <a:extLst>
            <a:ext uri="{FF2B5EF4-FFF2-40B4-BE49-F238E27FC236}">
              <a16:creationId xmlns:a16="http://schemas.microsoft.com/office/drawing/2014/main" id="{D4338142-C6AA-2077-7224-CC4651F0B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8">
            <a:extLst>
              <a:ext uri="{FF2B5EF4-FFF2-40B4-BE49-F238E27FC236}">
                <a16:creationId xmlns:a16="http://schemas.microsoft.com/office/drawing/2014/main" id="{E7163CCB-2191-AAEA-E8D5-452DF632797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92150" y="-69850"/>
            <a:ext cx="9721850" cy="6502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latin typeface="Montserrat" panose="00000500000000000000" pitchFamily="2" charset="-52"/>
              </a:rPr>
              <a:t>Тарасенко Елена Витальевна – </a:t>
            </a:r>
            <a:r>
              <a:rPr lang="en-US" sz="2000" b="1" dirty="0">
                <a:latin typeface="Montserrat" panose="00000500000000000000" pitchFamily="2" charset="-52"/>
              </a:rPr>
              <a:t>Backend-</a:t>
            </a:r>
            <a:r>
              <a:rPr lang="ru-RU" sz="2000" b="1" dirty="0">
                <a:latin typeface="Montserrat" panose="00000500000000000000" pitchFamily="2" charset="-52"/>
              </a:rPr>
              <a:t>разработчик</a:t>
            </a:r>
            <a:endParaRPr sz="2000" b="1" dirty="0">
              <a:latin typeface="Montserrat" panose="00000500000000000000" pitchFamily="2" charset="-52"/>
            </a:endParaRPr>
          </a:p>
        </p:txBody>
      </p:sp>
      <p:pic>
        <p:nvPicPr>
          <p:cNvPr id="4" name="2024-12-09 23-36-40 (online-video-cutter.com) (1)">
            <a:hlinkClick r:id="" action="ppaction://media"/>
            <a:extLst>
              <a:ext uri="{FF2B5EF4-FFF2-40B4-BE49-F238E27FC236}">
                <a16:creationId xmlns:a16="http://schemas.microsoft.com/office/drawing/2014/main" id="{0313E5D6-866C-7432-B385-FC80BCB2223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33" end="86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77679" y="647810"/>
            <a:ext cx="6588642" cy="370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5"/>
          <p:cNvSpPr/>
          <p:nvPr/>
        </p:nvSpPr>
        <p:spPr>
          <a:xfrm>
            <a:off x="2593875" y="3526538"/>
            <a:ext cx="516300" cy="51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45"/>
          <p:cNvSpPr/>
          <p:nvPr/>
        </p:nvSpPr>
        <p:spPr>
          <a:xfrm>
            <a:off x="1991203" y="2402757"/>
            <a:ext cx="516300" cy="51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5"/>
          <p:cNvSpPr/>
          <p:nvPr/>
        </p:nvSpPr>
        <p:spPr>
          <a:xfrm>
            <a:off x="1374675" y="1209225"/>
            <a:ext cx="516300" cy="51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Montserrat" panose="00000500000000000000" pitchFamily="2" charset="-52"/>
              </a:rPr>
              <a:t>Рефлексия</a:t>
            </a:r>
            <a:endParaRPr b="1" dirty="0">
              <a:latin typeface="Montserrat" panose="00000500000000000000" pitchFamily="2" charset="-5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CD9E38-0E5C-EAFB-D959-D972C026F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41" y="1446095"/>
            <a:ext cx="8475518" cy="225130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63"/>
          <p:cNvSpPr txBox="1">
            <a:spLocks noGrp="1"/>
          </p:cNvSpPr>
          <p:nvPr>
            <p:ph type="title"/>
          </p:nvPr>
        </p:nvSpPr>
        <p:spPr>
          <a:xfrm>
            <a:off x="722326" y="44502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Montserrat" panose="00000500000000000000" pitchFamily="2" charset="-52"/>
              </a:rPr>
              <a:t>Спасибо за внимание!</a:t>
            </a:r>
            <a:endParaRPr b="1" dirty="0">
              <a:latin typeface="Montserrat" panose="00000500000000000000" pitchFamily="2" charset="-52"/>
            </a:endParaRPr>
          </a:p>
        </p:txBody>
      </p:sp>
      <p:sp>
        <p:nvSpPr>
          <p:cNvPr id="1252" name="Google Shape;1252;p63"/>
          <p:cNvSpPr txBox="1">
            <a:spLocks noGrp="1"/>
          </p:cNvSpPr>
          <p:nvPr>
            <p:ph type="subTitle" idx="1"/>
          </p:nvPr>
        </p:nvSpPr>
        <p:spPr>
          <a:xfrm>
            <a:off x="2836943" y="1513542"/>
            <a:ext cx="5945400" cy="3077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latin typeface="Montserrat" panose="00000500000000000000" pitchFamily="2" charset="-52"/>
                <a:hlinkClick r:id="rId3"/>
              </a:rPr>
              <a:t>https://github.com/yorushima/batikcentr</a:t>
            </a:r>
            <a:endParaRPr u="sng" dirty="0">
              <a:latin typeface="Montserrat" panose="00000500000000000000" pitchFamily="2" charset="-5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B952790-16DB-8772-B03F-BC38741B75EC}"/>
                  </a:ext>
                </a:extLst>
              </p14:cNvPr>
              <p14:cNvContentPartPr/>
              <p14:nvPr/>
            </p14:nvContentPartPr>
            <p14:xfrm>
              <a:off x="1695525" y="108577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B952790-16DB-8772-B03F-BC38741B75E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32525" y="1022775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BB8EF34-003E-410B-678C-28F304577D11}"/>
              </a:ext>
            </a:extLst>
          </p:cNvPr>
          <p:cNvSpPr txBox="1"/>
          <p:nvPr/>
        </p:nvSpPr>
        <p:spPr>
          <a:xfrm>
            <a:off x="779543" y="1028951"/>
            <a:ext cx="5943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ontserrat" panose="00000500000000000000" pitchFamily="2" charset="-52"/>
              </a:rPr>
              <a:t>Ссылки на внутренности проекта</a:t>
            </a:r>
          </a:p>
        </p:txBody>
      </p:sp>
      <p:sp>
        <p:nvSpPr>
          <p:cNvPr id="5" name="Google Shape;625;p51">
            <a:extLst>
              <a:ext uri="{FF2B5EF4-FFF2-40B4-BE49-F238E27FC236}">
                <a16:creationId xmlns:a16="http://schemas.microsoft.com/office/drawing/2014/main" id="{2C942BF6-2264-9DE1-6E0C-4CB8612E3988}"/>
              </a:ext>
            </a:extLst>
          </p:cNvPr>
          <p:cNvSpPr txBox="1"/>
          <p:nvPr/>
        </p:nvSpPr>
        <p:spPr>
          <a:xfrm>
            <a:off x="779543" y="1539822"/>
            <a:ext cx="1958479" cy="28149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Montserrat" panose="00000500000000000000" pitchFamily="2" charset="-52"/>
                <a:ea typeface="Figtree Black"/>
                <a:cs typeface="Figtree Black"/>
                <a:sym typeface="Figtree Black"/>
              </a:rPr>
              <a:t>GitHub Frontend</a:t>
            </a:r>
            <a:endParaRPr sz="1200" dirty="0">
              <a:solidFill>
                <a:schemeClr val="lt1"/>
              </a:solidFill>
              <a:latin typeface="Montserrat" panose="00000500000000000000" pitchFamily="2" charset="-52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6" name="Google Shape;625;p51">
            <a:extLst>
              <a:ext uri="{FF2B5EF4-FFF2-40B4-BE49-F238E27FC236}">
                <a16:creationId xmlns:a16="http://schemas.microsoft.com/office/drawing/2014/main" id="{9CBFB3FC-6B92-58B1-628F-CADA8DE5F691}"/>
              </a:ext>
            </a:extLst>
          </p:cNvPr>
          <p:cNvSpPr txBox="1"/>
          <p:nvPr/>
        </p:nvSpPr>
        <p:spPr>
          <a:xfrm>
            <a:off x="779542" y="2104972"/>
            <a:ext cx="1958479" cy="28149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Montserrat" panose="00000500000000000000" pitchFamily="2" charset="-52"/>
                <a:ea typeface="Figtree Black"/>
                <a:cs typeface="Figtree Black"/>
                <a:sym typeface="Figtree Black"/>
              </a:rPr>
              <a:t>GitHub Backend</a:t>
            </a:r>
            <a:endParaRPr sz="1200" dirty="0">
              <a:solidFill>
                <a:schemeClr val="lt1"/>
              </a:solidFill>
              <a:latin typeface="Montserrat" panose="00000500000000000000" pitchFamily="2" charset="-52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8" name="TextBox 7">
            <a:hlinkClick r:id="rId6"/>
            <a:extLst>
              <a:ext uri="{FF2B5EF4-FFF2-40B4-BE49-F238E27FC236}">
                <a16:creationId xmlns:a16="http://schemas.microsoft.com/office/drawing/2014/main" id="{EF326234-B3A9-9069-DC92-D2452FDE51B2}"/>
              </a:ext>
            </a:extLst>
          </p:cNvPr>
          <p:cNvSpPr txBox="1"/>
          <p:nvPr/>
        </p:nvSpPr>
        <p:spPr>
          <a:xfrm>
            <a:off x="2836943" y="2078692"/>
            <a:ext cx="53975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u="sng" dirty="0">
                <a:latin typeface="Montserrat" panose="00000500000000000000" pitchFamily="2" charset="-52"/>
                <a:hlinkClick r:id="rId6"/>
              </a:rPr>
              <a:t>https://github.com/riviedrr/purrpurr-backend</a:t>
            </a:r>
            <a:endParaRPr lang="ru-RU" u="sng" dirty="0">
              <a:latin typeface="Montserrat" panose="00000500000000000000" pitchFamily="2" charset="-52"/>
            </a:endParaRPr>
          </a:p>
        </p:txBody>
      </p:sp>
      <p:sp>
        <p:nvSpPr>
          <p:cNvPr id="9" name="Google Shape;625;p51">
            <a:extLst>
              <a:ext uri="{FF2B5EF4-FFF2-40B4-BE49-F238E27FC236}">
                <a16:creationId xmlns:a16="http://schemas.microsoft.com/office/drawing/2014/main" id="{D84F1A36-C87D-EE07-4D34-01F891C759BA}"/>
              </a:ext>
            </a:extLst>
          </p:cNvPr>
          <p:cNvSpPr txBox="1"/>
          <p:nvPr/>
        </p:nvSpPr>
        <p:spPr>
          <a:xfrm>
            <a:off x="779541" y="2670122"/>
            <a:ext cx="1958479" cy="28149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Montserrat" panose="00000500000000000000" pitchFamily="2" charset="-52"/>
                <a:ea typeface="Figtree Black"/>
                <a:cs typeface="Figtree Black"/>
                <a:sym typeface="Figtree Black"/>
              </a:rPr>
              <a:t>GitHub </a:t>
            </a:r>
            <a:r>
              <a:rPr lang="ru-RU" sz="1200" dirty="0">
                <a:solidFill>
                  <a:schemeClr val="lt1"/>
                </a:solidFill>
                <a:latin typeface="Montserrat" panose="00000500000000000000" pitchFamily="2" charset="-52"/>
                <a:ea typeface="Figtree Black"/>
                <a:cs typeface="Figtree Black"/>
                <a:sym typeface="Figtree Black"/>
              </a:rPr>
              <a:t>Аналитика</a:t>
            </a:r>
            <a:endParaRPr sz="1200" dirty="0">
              <a:solidFill>
                <a:schemeClr val="lt1"/>
              </a:solidFill>
              <a:latin typeface="Montserrat" panose="00000500000000000000" pitchFamily="2" charset="-52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1C2DCC-D3B7-CA3C-4748-3FF44F01F2EB}"/>
              </a:ext>
            </a:extLst>
          </p:cNvPr>
          <p:cNvSpPr txBox="1"/>
          <p:nvPr/>
        </p:nvSpPr>
        <p:spPr>
          <a:xfrm>
            <a:off x="2836943" y="2652204"/>
            <a:ext cx="53975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Montserrat" panose="00000500000000000000" pitchFamily="2" charset="-52"/>
                <a:hlinkClick r:id="rId7"/>
              </a:rPr>
              <a:t>https://github.com/dariaValerievna/purrpurr</a:t>
            </a:r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12" name="Google Shape;625;p51">
            <a:extLst>
              <a:ext uri="{FF2B5EF4-FFF2-40B4-BE49-F238E27FC236}">
                <a16:creationId xmlns:a16="http://schemas.microsoft.com/office/drawing/2014/main" id="{69EAA03A-0CCB-13C3-AFFD-9498D7821182}"/>
              </a:ext>
            </a:extLst>
          </p:cNvPr>
          <p:cNvSpPr txBox="1"/>
          <p:nvPr/>
        </p:nvSpPr>
        <p:spPr>
          <a:xfrm>
            <a:off x="779541" y="3235272"/>
            <a:ext cx="1958479" cy="28149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Montserrat" panose="00000500000000000000" pitchFamily="2" charset="-52"/>
                <a:ea typeface="Figtree Black"/>
                <a:cs typeface="Figtree Black"/>
                <a:sym typeface="Figtree Black"/>
              </a:rPr>
              <a:t>Figma</a:t>
            </a:r>
            <a:endParaRPr sz="1200" dirty="0">
              <a:solidFill>
                <a:schemeClr val="lt1"/>
              </a:solidFill>
              <a:latin typeface="Montserrat" panose="00000500000000000000" pitchFamily="2" charset="-52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48217A-4C75-20F6-B28B-D438429C41B7}"/>
              </a:ext>
            </a:extLst>
          </p:cNvPr>
          <p:cNvSpPr txBox="1"/>
          <p:nvPr/>
        </p:nvSpPr>
        <p:spPr>
          <a:xfrm>
            <a:off x="2836942" y="3114410"/>
            <a:ext cx="59439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Montserrat" panose="00000500000000000000" pitchFamily="2" charset="-52"/>
                <a:hlinkClick r:id="rId8"/>
              </a:rPr>
              <a:t>https://www.figma.com/design/GZPXZChN9F4eiYxtgEsjSp/Untitled?node-id=0-1&amp;node-type=canvas&amp;t=4VgO3HI4lzcymAvT-0</a:t>
            </a:r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15" name="Google Shape;625;p51">
            <a:extLst>
              <a:ext uri="{FF2B5EF4-FFF2-40B4-BE49-F238E27FC236}">
                <a16:creationId xmlns:a16="http://schemas.microsoft.com/office/drawing/2014/main" id="{B1441AB1-A5BD-9C55-A74B-44C2A36B0A9A}"/>
              </a:ext>
            </a:extLst>
          </p:cNvPr>
          <p:cNvSpPr txBox="1"/>
          <p:nvPr/>
        </p:nvSpPr>
        <p:spPr>
          <a:xfrm>
            <a:off x="779541" y="3800422"/>
            <a:ext cx="1958479" cy="28149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lt1"/>
                </a:solidFill>
                <a:latin typeface="Montserrat" panose="00000500000000000000" pitchFamily="2" charset="-52"/>
                <a:ea typeface="Figtree Black"/>
                <a:cs typeface="Figtree Black"/>
                <a:sym typeface="Figtree Black"/>
              </a:rPr>
              <a:t>План работ</a:t>
            </a:r>
            <a:endParaRPr sz="1200" dirty="0">
              <a:solidFill>
                <a:schemeClr val="lt1"/>
              </a:solidFill>
              <a:latin typeface="Montserrat" panose="00000500000000000000" pitchFamily="2" charset="-52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DDFA44-909E-BE22-230C-B2CD4F174332}"/>
              </a:ext>
            </a:extLst>
          </p:cNvPr>
          <p:cNvSpPr txBox="1"/>
          <p:nvPr/>
        </p:nvSpPr>
        <p:spPr>
          <a:xfrm>
            <a:off x="2836943" y="3784789"/>
            <a:ext cx="53975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ontserrat" panose="00000500000000000000" pitchFamily="2" charset="-52"/>
                <a:hlinkClick r:id="rId9"/>
              </a:rPr>
              <a:t>https://docs.google.com/spreadsheets/d/1FqeJ055UsFKQc2u9l9SkoIblgv7wleTR/edit?usp=sharing&amp;ouid=100576662247181066025&amp;rtpof=true&amp;sd=true</a:t>
            </a:r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3" name="AutoShape 2" descr="Picture background">
            <a:extLst>
              <a:ext uri="{FF2B5EF4-FFF2-40B4-BE49-F238E27FC236}">
                <a16:creationId xmlns:a16="http://schemas.microsoft.com/office/drawing/2014/main" id="{B07C97F7-2BF9-B2FC-FF0C-169C1064EB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868498-E642-2867-198A-1DA9C193998B}"/>
              </a:ext>
            </a:extLst>
          </p:cNvPr>
          <p:cNvSpPr txBox="1"/>
          <p:nvPr/>
        </p:nvSpPr>
        <p:spPr>
          <a:xfrm>
            <a:off x="803563" y="705707"/>
            <a:ext cx="4551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latin typeface="Montserrat" panose="00000500000000000000" pitchFamily="2" charset="-52"/>
              </a:rPr>
              <a:t>Участники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6A6763-5FF6-87DB-E5A1-7D3252B1452A}"/>
              </a:ext>
            </a:extLst>
          </p:cNvPr>
          <p:cNvSpPr txBox="1"/>
          <p:nvPr/>
        </p:nvSpPr>
        <p:spPr>
          <a:xfrm>
            <a:off x="744437" y="1396111"/>
            <a:ext cx="7239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ontserrat" panose="00000500000000000000" pitchFamily="2" charset="-52"/>
              </a:rPr>
              <a:t>Кол-во участников в команде: 3 + приглашенный человек из другого вуза</a:t>
            </a:r>
          </a:p>
        </p:txBody>
      </p:sp>
      <p:grpSp>
        <p:nvGrpSpPr>
          <p:cNvPr id="6" name="Google Shape;10938;p80">
            <a:extLst>
              <a:ext uri="{FF2B5EF4-FFF2-40B4-BE49-F238E27FC236}">
                <a16:creationId xmlns:a16="http://schemas.microsoft.com/office/drawing/2014/main" id="{60FB1EF5-E6B5-B001-B74F-91420FDF2B03}"/>
              </a:ext>
            </a:extLst>
          </p:cNvPr>
          <p:cNvGrpSpPr/>
          <p:nvPr/>
        </p:nvGrpSpPr>
        <p:grpSpPr>
          <a:xfrm>
            <a:off x="5542070" y="1834621"/>
            <a:ext cx="423069" cy="420796"/>
            <a:chOff x="-5635200" y="2037975"/>
            <a:chExt cx="293025" cy="291450"/>
          </a:xfrm>
        </p:grpSpPr>
        <p:sp>
          <p:nvSpPr>
            <p:cNvPr id="7" name="Google Shape;10939;p80">
              <a:extLst>
                <a:ext uri="{FF2B5EF4-FFF2-40B4-BE49-F238E27FC236}">
                  <a16:creationId xmlns:a16="http://schemas.microsoft.com/office/drawing/2014/main" id="{8037544A-5787-7D31-204E-8DA0361230FD}"/>
                </a:ext>
              </a:extLst>
            </p:cNvPr>
            <p:cNvSpPr/>
            <p:nvPr/>
          </p:nvSpPr>
          <p:spPr>
            <a:xfrm>
              <a:off x="-5635200" y="203797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2395" y="725"/>
                  </a:moveTo>
                  <a:cubicBezTo>
                    <a:pt x="2930" y="725"/>
                    <a:pt x="3403" y="1197"/>
                    <a:pt x="3403" y="1733"/>
                  </a:cubicBezTo>
                  <a:cubicBezTo>
                    <a:pt x="3403" y="2300"/>
                    <a:pt x="2930" y="2773"/>
                    <a:pt x="2395" y="2773"/>
                  </a:cubicBezTo>
                  <a:cubicBezTo>
                    <a:pt x="1828" y="2773"/>
                    <a:pt x="1355" y="2300"/>
                    <a:pt x="1355" y="1733"/>
                  </a:cubicBezTo>
                  <a:cubicBezTo>
                    <a:pt x="1355" y="1197"/>
                    <a:pt x="1828" y="725"/>
                    <a:pt x="2395" y="725"/>
                  </a:cubicBezTo>
                  <a:close/>
                  <a:moveTo>
                    <a:pt x="10303" y="725"/>
                  </a:moveTo>
                  <a:lnTo>
                    <a:pt x="10303" y="6585"/>
                  </a:lnTo>
                  <a:lnTo>
                    <a:pt x="10334" y="6585"/>
                  </a:lnTo>
                  <a:cubicBezTo>
                    <a:pt x="10334" y="6774"/>
                    <a:pt x="10177" y="6931"/>
                    <a:pt x="9988" y="6931"/>
                  </a:cubicBezTo>
                  <a:lnTo>
                    <a:pt x="4789" y="6931"/>
                  </a:lnTo>
                  <a:lnTo>
                    <a:pt x="4789" y="5167"/>
                  </a:lnTo>
                  <a:cubicBezTo>
                    <a:pt x="4789" y="4253"/>
                    <a:pt x="4285" y="3434"/>
                    <a:pt x="3498" y="3025"/>
                  </a:cubicBezTo>
                  <a:cubicBezTo>
                    <a:pt x="3844" y="2710"/>
                    <a:pt x="4096" y="2237"/>
                    <a:pt x="4096" y="1733"/>
                  </a:cubicBezTo>
                  <a:cubicBezTo>
                    <a:pt x="4096" y="1355"/>
                    <a:pt x="3970" y="977"/>
                    <a:pt x="3718" y="725"/>
                  </a:cubicBezTo>
                  <a:close/>
                  <a:moveTo>
                    <a:pt x="2710" y="3466"/>
                  </a:moveTo>
                  <a:cubicBezTo>
                    <a:pt x="3498" y="3623"/>
                    <a:pt x="4096" y="4316"/>
                    <a:pt x="4096" y="5167"/>
                  </a:cubicBezTo>
                  <a:lnTo>
                    <a:pt x="4096" y="7246"/>
                  </a:lnTo>
                  <a:cubicBezTo>
                    <a:pt x="4128" y="7435"/>
                    <a:pt x="3970" y="7593"/>
                    <a:pt x="3750" y="7593"/>
                  </a:cubicBezTo>
                  <a:cubicBezTo>
                    <a:pt x="3561" y="7593"/>
                    <a:pt x="3403" y="7750"/>
                    <a:pt x="3403" y="7971"/>
                  </a:cubicBezTo>
                  <a:lnTo>
                    <a:pt x="3403" y="10712"/>
                  </a:lnTo>
                  <a:cubicBezTo>
                    <a:pt x="3403" y="10901"/>
                    <a:pt x="3246" y="11058"/>
                    <a:pt x="3056" y="11058"/>
                  </a:cubicBezTo>
                  <a:lnTo>
                    <a:pt x="1670" y="11058"/>
                  </a:lnTo>
                  <a:cubicBezTo>
                    <a:pt x="1481" y="11058"/>
                    <a:pt x="1324" y="10901"/>
                    <a:pt x="1324" y="10712"/>
                  </a:cubicBezTo>
                  <a:lnTo>
                    <a:pt x="1324" y="7971"/>
                  </a:lnTo>
                  <a:cubicBezTo>
                    <a:pt x="1324" y="7750"/>
                    <a:pt x="1166" y="7593"/>
                    <a:pt x="977" y="7593"/>
                  </a:cubicBezTo>
                  <a:cubicBezTo>
                    <a:pt x="788" y="7593"/>
                    <a:pt x="631" y="7435"/>
                    <a:pt x="631" y="7246"/>
                  </a:cubicBezTo>
                  <a:lnTo>
                    <a:pt x="631" y="5167"/>
                  </a:lnTo>
                  <a:cubicBezTo>
                    <a:pt x="631" y="4316"/>
                    <a:pt x="1198" y="3623"/>
                    <a:pt x="1985" y="3466"/>
                  </a:cubicBezTo>
                  <a:lnTo>
                    <a:pt x="1985" y="5829"/>
                  </a:lnTo>
                  <a:cubicBezTo>
                    <a:pt x="1985" y="6018"/>
                    <a:pt x="2143" y="6175"/>
                    <a:pt x="2363" y="6175"/>
                  </a:cubicBezTo>
                  <a:cubicBezTo>
                    <a:pt x="2552" y="6175"/>
                    <a:pt x="2710" y="6018"/>
                    <a:pt x="2710" y="5829"/>
                  </a:cubicBezTo>
                  <a:lnTo>
                    <a:pt x="2710" y="3466"/>
                  </a:lnTo>
                  <a:close/>
                  <a:moveTo>
                    <a:pt x="2395" y="0"/>
                  </a:moveTo>
                  <a:cubicBezTo>
                    <a:pt x="1450" y="0"/>
                    <a:pt x="694" y="756"/>
                    <a:pt x="694" y="1702"/>
                  </a:cubicBezTo>
                  <a:cubicBezTo>
                    <a:pt x="694" y="2206"/>
                    <a:pt x="946" y="2678"/>
                    <a:pt x="1292" y="2993"/>
                  </a:cubicBezTo>
                  <a:cubicBezTo>
                    <a:pt x="536" y="3403"/>
                    <a:pt x="1" y="4222"/>
                    <a:pt x="1" y="5136"/>
                  </a:cubicBezTo>
                  <a:lnTo>
                    <a:pt x="1" y="7215"/>
                  </a:lnTo>
                  <a:cubicBezTo>
                    <a:pt x="1" y="7656"/>
                    <a:pt x="253" y="8034"/>
                    <a:pt x="662" y="8192"/>
                  </a:cubicBezTo>
                  <a:lnTo>
                    <a:pt x="662" y="10649"/>
                  </a:lnTo>
                  <a:cubicBezTo>
                    <a:pt x="662" y="11184"/>
                    <a:pt x="1135" y="11657"/>
                    <a:pt x="1670" y="11657"/>
                  </a:cubicBezTo>
                  <a:lnTo>
                    <a:pt x="3056" y="11657"/>
                  </a:lnTo>
                  <a:cubicBezTo>
                    <a:pt x="3624" y="11657"/>
                    <a:pt x="4096" y="11184"/>
                    <a:pt x="4096" y="10649"/>
                  </a:cubicBezTo>
                  <a:lnTo>
                    <a:pt x="4096" y="8192"/>
                  </a:lnTo>
                  <a:cubicBezTo>
                    <a:pt x="4348" y="8065"/>
                    <a:pt x="4600" y="7876"/>
                    <a:pt x="4726" y="7561"/>
                  </a:cubicBezTo>
                  <a:lnTo>
                    <a:pt x="9988" y="7561"/>
                  </a:lnTo>
                  <a:cubicBezTo>
                    <a:pt x="10555" y="7561"/>
                    <a:pt x="11027" y="7089"/>
                    <a:pt x="11027" y="6553"/>
                  </a:cubicBezTo>
                  <a:lnTo>
                    <a:pt x="11027" y="662"/>
                  </a:lnTo>
                  <a:lnTo>
                    <a:pt x="11374" y="662"/>
                  </a:lnTo>
                  <a:cubicBezTo>
                    <a:pt x="11563" y="662"/>
                    <a:pt x="11720" y="504"/>
                    <a:pt x="11720" y="315"/>
                  </a:cubicBezTo>
                  <a:cubicBezTo>
                    <a:pt x="11720" y="158"/>
                    <a:pt x="11563" y="0"/>
                    <a:pt x="11374" y="0"/>
                  </a:cubicBez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940;p80">
              <a:extLst>
                <a:ext uri="{FF2B5EF4-FFF2-40B4-BE49-F238E27FC236}">
                  <a16:creationId xmlns:a16="http://schemas.microsoft.com/office/drawing/2014/main" id="{A4B76079-E76F-5BB2-6D29-442A4DF0B598}"/>
                </a:ext>
              </a:extLst>
            </p:cNvPr>
            <p:cNvSpPr/>
            <p:nvPr/>
          </p:nvSpPr>
          <p:spPr>
            <a:xfrm>
              <a:off x="-5496575" y="2072625"/>
              <a:ext cx="102425" cy="102425"/>
            </a:xfrm>
            <a:custGeom>
              <a:avLst/>
              <a:gdLst/>
              <a:ahLst/>
              <a:cxnLst/>
              <a:rect l="l" t="t" r="r" b="b"/>
              <a:pathLst>
                <a:path w="4097" h="4097" extrusionOk="0">
                  <a:moveTo>
                    <a:pt x="2395" y="725"/>
                  </a:moveTo>
                  <a:cubicBezTo>
                    <a:pt x="2867" y="851"/>
                    <a:pt x="3245" y="1229"/>
                    <a:pt x="3371" y="1733"/>
                  </a:cubicBezTo>
                  <a:lnTo>
                    <a:pt x="2395" y="1733"/>
                  </a:lnTo>
                  <a:lnTo>
                    <a:pt x="2395" y="725"/>
                  </a:lnTo>
                  <a:close/>
                  <a:moveTo>
                    <a:pt x="1733" y="757"/>
                  </a:moveTo>
                  <a:lnTo>
                    <a:pt x="1733" y="2080"/>
                  </a:lnTo>
                  <a:cubicBezTo>
                    <a:pt x="1733" y="2269"/>
                    <a:pt x="1891" y="2426"/>
                    <a:pt x="2080" y="2426"/>
                  </a:cubicBezTo>
                  <a:lnTo>
                    <a:pt x="3403" y="2426"/>
                  </a:lnTo>
                  <a:cubicBezTo>
                    <a:pt x="3245" y="3025"/>
                    <a:pt x="2741" y="3466"/>
                    <a:pt x="2080" y="3466"/>
                  </a:cubicBezTo>
                  <a:cubicBezTo>
                    <a:pt x="1324" y="3466"/>
                    <a:pt x="693" y="2836"/>
                    <a:pt x="693" y="2080"/>
                  </a:cubicBezTo>
                  <a:cubicBezTo>
                    <a:pt x="693" y="1418"/>
                    <a:pt x="1135" y="851"/>
                    <a:pt x="1733" y="757"/>
                  </a:cubicBezTo>
                  <a:close/>
                  <a:moveTo>
                    <a:pt x="2048" y="0"/>
                  </a:moveTo>
                  <a:cubicBezTo>
                    <a:pt x="883" y="0"/>
                    <a:pt x="0" y="914"/>
                    <a:pt x="0" y="2048"/>
                  </a:cubicBezTo>
                  <a:cubicBezTo>
                    <a:pt x="0" y="3182"/>
                    <a:pt x="946" y="4096"/>
                    <a:pt x="2048" y="4096"/>
                  </a:cubicBezTo>
                  <a:cubicBezTo>
                    <a:pt x="3182" y="4096"/>
                    <a:pt x="4096" y="3182"/>
                    <a:pt x="4096" y="2048"/>
                  </a:cubicBezTo>
                  <a:cubicBezTo>
                    <a:pt x="4096" y="914"/>
                    <a:pt x="3182" y="0"/>
                    <a:pt x="2048" y="0"/>
                  </a:cubicBez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" name="Google Shape;10917;p80">
            <a:extLst>
              <a:ext uri="{FF2B5EF4-FFF2-40B4-BE49-F238E27FC236}">
                <a16:creationId xmlns:a16="http://schemas.microsoft.com/office/drawing/2014/main" id="{84BDF091-958F-662C-C81F-241F00ACE0E0}"/>
              </a:ext>
            </a:extLst>
          </p:cNvPr>
          <p:cNvGrpSpPr/>
          <p:nvPr/>
        </p:nvGrpSpPr>
        <p:grpSpPr>
          <a:xfrm>
            <a:off x="1530470" y="1865967"/>
            <a:ext cx="321859" cy="424225"/>
            <a:chOff x="-4178875" y="2405775"/>
            <a:chExt cx="222925" cy="293825"/>
          </a:xfrm>
          <a:solidFill>
            <a:srgbClr val="EDA7A7"/>
          </a:solidFill>
        </p:grpSpPr>
        <p:sp>
          <p:nvSpPr>
            <p:cNvPr id="10" name="Google Shape;10918;p80">
              <a:extLst>
                <a:ext uri="{FF2B5EF4-FFF2-40B4-BE49-F238E27FC236}">
                  <a16:creationId xmlns:a16="http://schemas.microsoft.com/office/drawing/2014/main" id="{EEABCD98-CB07-8019-F6F1-9FF63FD08643}"/>
                </a:ext>
              </a:extLst>
            </p:cNvPr>
            <p:cNvSpPr/>
            <p:nvPr/>
          </p:nvSpPr>
          <p:spPr>
            <a:xfrm>
              <a:off x="-4178875" y="2405775"/>
              <a:ext cx="222925" cy="293825"/>
            </a:xfrm>
            <a:custGeom>
              <a:avLst/>
              <a:gdLst/>
              <a:ahLst/>
              <a:cxnLst/>
              <a:rect l="l" t="t" r="r" b="b"/>
              <a:pathLst>
                <a:path w="8917" h="11753" extrusionOk="0">
                  <a:moveTo>
                    <a:pt x="4474" y="694"/>
                  </a:moveTo>
                  <a:cubicBezTo>
                    <a:pt x="6553" y="694"/>
                    <a:pt x="8254" y="2395"/>
                    <a:pt x="8254" y="4475"/>
                  </a:cubicBezTo>
                  <a:cubicBezTo>
                    <a:pt x="8191" y="5262"/>
                    <a:pt x="7971" y="6018"/>
                    <a:pt x="7530" y="6649"/>
                  </a:cubicBezTo>
                  <a:lnTo>
                    <a:pt x="4474" y="10776"/>
                  </a:lnTo>
                  <a:lnTo>
                    <a:pt x="1418" y="6712"/>
                  </a:lnTo>
                  <a:cubicBezTo>
                    <a:pt x="945" y="6050"/>
                    <a:pt x="693" y="5294"/>
                    <a:pt x="693" y="4475"/>
                  </a:cubicBezTo>
                  <a:cubicBezTo>
                    <a:pt x="693" y="2395"/>
                    <a:pt x="2363" y="694"/>
                    <a:pt x="4474" y="694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2017"/>
                    <a:pt x="0" y="4475"/>
                  </a:cubicBezTo>
                  <a:cubicBezTo>
                    <a:pt x="0" y="5451"/>
                    <a:pt x="315" y="6365"/>
                    <a:pt x="882" y="7153"/>
                  </a:cubicBezTo>
                  <a:lnTo>
                    <a:pt x="4190" y="11595"/>
                  </a:lnTo>
                  <a:cubicBezTo>
                    <a:pt x="4253" y="11689"/>
                    <a:pt x="4348" y="11752"/>
                    <a:pt x="4474" y="11752"/>
                  </a:cubicBezTo>
                  <a:cubicBezTo>
                    <a:pt x="4568" y="11752"/>
                    <a:pt x="4663" y="11721"/>
                    <a:pt x="4726" y="11595"/>
                  </a:cubicBezTo>
                  <a:lnTo>
                    <a:pt x="8097" y="7058"/>
                  </a:lnTo>
                  <a:cubicBezTo>
                    <a:pt x="8633" y="6333"/>
                    <a:pt x="8916" y="5420"/>
                    <a:pt x="8916" y="4506"/>
                  </a:cubicBezTo>
                  <a:cubicBezTo>
                    <a:pt x="8916" y="1986"/>
                    <a:pt x="6900" y="1"/>
                    <a:pt x="4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919;p80">
              <a:extLst>
                <a:ext uri="{FF2B5EF4-FFF2-40B4-BE49-F238E27FC236}">
                  <a16:creationId xmlns:a16="http://schemas.microsoft.com/office/drawing/2014/main" id="{9799F96F-6DD8-DC54-AF15-17404DC077F1}"/>
                </a:ext>
              </a:extLst>
            </p:cNvPr>
            <p:cNvSpPr/>
            <p:nvPr/>
          </p:nvSpPr>
          <p:spPr>
            <a:xfrm>
              <a:off x="-4093025" y="24916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630"/>
                  </a:moveTo>
                  <a:cubicBezTo>
                    <a:pt x="1229" y="630"/>
                    <a:pt x="1386" y="788"/>
                    <a:pt x="1386" y="1008"/>
                  </a:cubicBezTo>
                  <a:cubicBezTo>
                    <a:pt x="1386" y="1197"/>
                    <a:pt x="1197" y="1355"/>
                    <a:pt x="1040" y="1355"/>
                  </a:cubicBezTo>
                  <a:cubicBezTo>
                    <a:pt x="819" y="1355"/>
                    <a:pt x="662" y="1197"/>
                    <a:pt x="662" y="1008"/>
                  </a:cubicBezTo>
                  <a:cubicBezTo>
                    <a:pt x="662" y="788"/>
                    <a:pt x="819" y="630"/>
                    <a:pt x="1040" y="630"/>
                  </a:cubicBez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5"/>
                    <a:pt x="473" y="2048"/>
                    <a:pt x="1040" y="2048"/>
                  </a:cubicBezTo>
                  <a:cubicBezTo>
                    <a:pt x="1575" y="2048"/>
                    <a:pt x="2048" y="1575"/>
                    <a:pt x="2048" y="1040"/>
                  </a:cubicBezTo>
                  <a:cubicBezTo>
                    <a:pt x="2048" y="441"/>
                    <a:pt x="1575" y="0"/>
                    <a:pt x="1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0920;p80">
              <a:extLst>
                <a:ext uri="{FF2B5EF4-FFF2-40B4-BE49-F238E27FC236}">
                  <a16:creationId xmlns:a16="http://schemas.microsoft.com/office/drawing/2014/main" id="{C5636EDC-C31D-EA17-80F0-FE7FB97C9F8F}"/>
                </a:ext>
              </a:extLst>
            </p:cNvPr>
            <p:cNvSpPr/>
            <p:nvPr/>
          </p:nvSpPr>
          <p:spPr>
            <a:xfrm>
              <a:off x="-4145800" y="2439650"/>
              <a:ext cx="155975" cy="155200"/>
            </a:xfrm>
            <a:custGeom>
              <a:avLst/>
              <a:gdLst/>
              <a:ahLst/>
              <a:cxnLst/>
              <a:rect l="l" t="t" r="r" b="b"/>
              <a:pathLst>
                <a:path w="6239" h="6208" extrusionOk="0">
                  <a:moveTo>
                    <a:pt x="3403" y="694"/>
                  </a:moveTo>
                  <a:lnTo>
                    <a:pt x="3403" y="1166"/>
                  </a:lnTo>
                  <a:cubicBezTo>
                    <a:pt x="3403" y="1324"/>
                    <a:pt x="3497" y="1450"/>
                    <a:pt x="3655" y="1481"/>
                  </a:cubicBezTo>
                  <a:cubicBezTo>
                    <a:pt x="3844" y="1576"/>
                    <a:pt x="4033" y="1670"/>
                    <a:pt x="4191" y="1828"/>
                  </a:cubicBezTo>
                  <a:cubicBezTo>
                    <a:pt x="4268" y="1867"/>
                    <a:pt x="4358" y="1894"/>
                    <a:pt x="4445" y="1894"/>
                  </a:cubicBezTo>
                  <a:cubicBezTo>
                    <a:pt x="4499" y="1894"/>
                    <a:pt x="4552" y="1884"/>
                    <a:pt x="4600" y="1859"/>
                  </a:cubicBezTo>
                  <a:lnTo>
                    <a:pt x="4978" y="1607"/>
                  </a:lnTo>
                  <a:lnTo>
                    <a:pt x="5356" y="2206"/>
                  </a:lnTo>
                  <a:lnTo>
                    <a:pt x="4947" y="2458"/>
                  </a:lnTo>
                  <a:cubicBezTo>
                    <a:pt x="4821" y="2521"/>
                    <a:pt x="4789" y="2647"/>
                    <a:pt x="4789" y="2805"/>
                  </a:cubicBezTo>
                  <a:cubicBezTo>
                    <a:pt x="4821" y="3025"/>
                    <a:pt x="4821" y="3183"/>
                    <a:pt x="4789" y="3435"/>
                  </a:cubicBezTo>
                  <a:cubicBezTo>
                    <a:pt x="4758" y="3592"/>
                    <a:pt x="4821" y="3687"/>
                    <a:pt x="4947" y="3781"/>
                  </a:cubicBezTo>
                  <a:lnTo>
                    <a:pt x="5356" y="4033"/>
                  </a:lnTo>
                  <a:lnTo>
                    <a:pt x="4978" y="4600"/>
                  </a:lnTo>
                  <a:lnTo>
                    <a:pt x="4600" y="4380"/>
                  </a:lnTo>
                  <a:cubicBezTo>
                    <a:pt x="4554" y="4345"/>
                    <a:pt x="4503" y="4332"/>
                    <a:pt x="4452" y="4332"/>
                  </a:cubicBezTo>
                  <a:cubicBezTo>
                    <a:pt x="4363" y="4332"/>
                    <a:pt x="4270" y="4372"/>
                    <a:pt x="4191" y="4411"/>
                  </a:cubicBezTo>
                  <a:cubicBezTo>
                    <a:pt x="4033" y="4537"/>
                    <a:pt x="3844" y="4632"/>
                    <a:pt x="3655" y="4726"/>
                  </a:cubicBezTo>
                  <a:cubicBezTo>
                    <a:pt x="3529" y="4758"/>
                    <a:pt x="3403" y="4915"/>
                    <a:pt x="3403" y="5041"/>
                  </a:cubicBezTo>
                  <a:lnTo>
                    <a:pt x="3403" y="5514"/>
                  </a:lnTo>
                  <a:lnTo>
                    <a:pt x="2741" y="5514"/>
                  </a:lnTo>
                  <a:lnTo>
                    <a:pt x="2741" y="5041"/>
                  </a:lnTo>
                  <a:cubicBezTo>
                    <a:pt x="2741" y="4884"/>
                    <a:pt x="2678" y="4758"/>
                    <a:pt x="2521" y="4726"/>
                  </a:cubicBezTo>
                  <a:cubicBezTo>
                    <a:pt x="2300" y="4663"/>
                    <a:pt x="2111" y="4569"/>
                    <a:pt x="1954" y="4411"/>
                  </a:cubicBezTo>
                  <a:cubicBezTo>
                    <a:pt x="1874" y="4372"/>
                    <a:pt x="1782" y="4332"/>
                    <a:pt x="1701" y="4332"/>
                  </a:cubicBezTo>
                  <a:cubicBezTo>
                    <a:pt x="1654" y="4332"/>
                    <a:pt x="1610" y="4345"/>
                    <a:pt x="1576" y="4380"/>
                  </a:cubicBezTo>
                  <a:lnTo>
                    <a:pt x="1166" y="4600"/>
                  </a:lnTo>
                  <a:lnTo>
                    <a:pt x="820" y="4033"/>
                  </a:lnTo>
                  <a:lnTo>
                    <a:pt x="1198" y="3781"/>
                  </a:lnTo>
                  <a:cubicBezTo>
                    <a:pt x="1324" y="3718"/>
                    <a:pt x="1418" y="3592"/>
                    <a:pt x="1355" y="3435"/>
                  </a:cubicBezTo>
                  <a:cubicBezTo>
                    <a:pt x="1324" y="3183"/>
                    <a:pt x="1324" y="3025"/>
                    <a:pt x="1355" y="2805"/>
                  </a:cubicBezTo>
                  <a:cubicBezTo>
                    <a:pt x="1418" y="2647"/>
                    <a:pt x="1324" y="2521"/>
                    <a:pt x="1198" y="2458"/>
                  </a:cubicBezTo>
                  <a:lnTo>
                    <a:pt x="820" y="2206"/>
                  </a:lnTo>
                  <a:lnTo>
                    <a:pt x="1166" y="1607"/>
                  </a:lnTo>
                  <a:lnTo>
                    <a:pt x="1576" y="1859"/>
                  </a:lnTo>
                  <a:cubicBezTo>
                    <a:pt x="1612" y="1884"/>
                    <a:pt x="1657" y="1894"/>
                    <a:pt x="1706" y="1894"/>
                  </a:cubicBezTo>
                  <a:cubicBezTo>
                    <a:pt x="1786" y="1894"/>
                    <a:pt x="1876" y="1867"/>
                    <a:pt x="1954" y="1828"/>
                  </a:cubicBezTo>
                  <a:cubicBezTo>
                    <a:pt x="2111" y="1702"/>
                    <a:pt x="2300" y="1576"/>
                    <a:pt x="2521" y="1481"/>
                  </a:cubicBezTo>
                  <a:cubicBezTo>
                    <a:pt x="2615" y="1450"/>
                    <a:pt x="2741" y="1292"/>
                    <a:pt x="2741" y="1166"/>
                  </a:cubicBezTo>
                  <a:lnTo>
                    <a:pt x="2741" y="694"/>
                  </a:lnTo>
                  <a:close/>
                  <a:moveTo>
                    <a:pt x="2426" y="1"/>
                  </a:moveTo>
                  <a:cubicBezTo>
                    <a:pt x="2237" y="1"/>
                    <a:pt x="2080" y="158"/>
                    <a:pt x="2080" y="347"/>
                  </a:cubicBezTo>
                  <a:lnTo>
                    <a:pt x="2080" y="946"/>
                  </a:lnTo>
                  <a:cubicBezTo>
                    <a:pt x="1954" y="977"/>
                    <a:pt x="1828" y="1072"/>
                    <a:pt x="1765" y="1135"/>
                  </a:cubicBezTo>
                  <a:lnTo>
                    <a:pt x="1261" y="851"/>
                  </a:lnTo>
                  <a:cubicBezTo>
                    <a:pt x="1211" y="831"/>
                    <a:pt x="1158" y="821"/>
                    <a:pt x="1104" y="821"/>
                  </a:cubicBezTo>
                  <a:cubicBezTo>
                    <a:pt x="990" y="821"/>
                    <a:pt x="874" y="870"/>
                    <a:pt x="788" y="977"/>
                  </a:cubicBezTo>
                  <a:lnTo>
                    <a:pt x="126" y="2175"/>
                  </a:lnTo>
                  <a:cubicBezTo>
                    <a:pt x="32" y="2332"/>
                    <a:pt x="63" y="2521"/>
                    <a:pt x="221" y="2647"/>
                  </a:cubicBezTo>
                  <a:lnTo>
                    <a:pt x="757" y="2899"/>
                  </a:lnTo>
                  <a:lnTo>
                    <a:pt x="757" y="3120"/>
                  </a:lnTo>
                  <a:lnTo>
                    <a:pt x="757" y="3309"/>
                  </a:lnTo>
                  <a:lnTo>
                    <a:pt x="221" y="3592"/>
                  </a:lnTo>
                  <a:cubicBezTo>
                    <a:pt x="63" y="3655"/>
                    <a:pt x="0" y="3907"/>
                    <a:pt x="126" y="4065"/>
                  </a:cubicBezTo>
                  <a:lnTo>
                    <a:pt x="788" y="5231"/>
                  </a:lnTo>
                  <a:cubicBezTo>
                    <a:pt x="831" y="5337"/>
                    <a:pt x="960" y="5415"/>
                    <a:pt x="1088" y="5415"/>
                  </a:cubicBezTo>
                  <a:cubicBezTo>
                    <a:pt x="1149" y="5415"/>
                    <a:pt x="1210" y="5397"/>
                    <a:pt x="1261" y="5357"/>
                  </a:cubicBezTo>
                  <a:lnTo>
                    <a:pt x="1765" y="5073"/>
                  </a:lnTo>
                  <a:cubicBezTo>
                    <a:pt x="1891" y="5167"/>
                    <a:pt x="1954" y="5199"/>
                    <a:pt x="2080" y="5262"/>
                  </a:cubicBezTo>
                  <a:lnTo>
                    <a:pt x="2080" y="5861"/>
                  </a:lnTo>
                  <a:cubicBezTo>
                    <a:pt x="2080" y="6050"/>
                    <a:pt x="2237" y="6207"/>
                    <a:pt x="2426" y="6207"/>
                  </a:cubicBezTo>
                  <a:lnTo>
                    <a:pt x="3812" y="6207"/>
                  </a:lnTo>
                  <a:cubicBezTo>
                    <a:pt x="4002" y="6207"/>
                    <a:pt x="4159" y="6050"/>
                    <a:pt x="4159" y="5861"/>
                  </a:cubicBezTo>
                  <a:lnTo>
                    <a:pt x="4159" y="5262"/>
                  </a:lnTo>
                  <a:cubicBezTo>
                    <a:pt x="4285" y="5231"/>
                    <a:pt x="4411" y="5167"/>
                    <a:pt x="4474" y="5073"/>
                  </a:cubicBezTo>
                  <a:lnTo>
                    <a:pt x="4978" y="5357"/>
                  </a:lnTo>
                  <a:cubicBezTo>
                    <a:pt x="5028" y="5376"/>
                    <a:pt x="5084" y="5387"/>
                    <a:pt x="5141" y="5387"/>
                  </a:cubicBezTo>
                  <a:cubicBezTo>
                    <a:pt x="5263" y="5387"/>
                    <a:pt x="5386" y="5338"/>
                    <a:pt x="5451" y="5231"/>
                  </a:cubicBezTo>
                  <a:lnTo>
                    <a:pt x="6144" y="4065"/>
                  </a:lnTo>
                  <a:cubicBezTo>
                    <a:pt x="6207" y="3907"/>
                    <a:pt x="6175" y="3687"/>
                    <a:pt x="6018" y="3592"/>
                  </a:cubicBezTo>
                  <a:lnTo>
                    <a:pt x="5514" y="3309"/>
                  </a:lnTo>
                  <a:lnTo>
                    <a:pt x="5514" y="3120"/>
                  </a:lnTo>
                  <a:lnTo>
                    <a:pt x="5514" y="2899"/>
                  </a:lnTo>
                  <a:lnTo>
                    <a:pt x="6018" y="2647"/>
                  </a:lnTo>
                  <a:cubicBezTo>
                    <a:pt x="6175" y="2521"/>
                    <a:pt x="6238" y="2332"/>
                    <a:pt x="6144" y="2175"/>
                  </a:cubicBezTo>
                  <a:lnTo>
                    <a:pt x="5451" y="977"/>
                  </a:lnTo>
                  <a:cubicBezTo>
                    <a:pt x="5408" y="870"/>
                    <a:pt x="5278" y="807"/>
                    <a:pt x="5149" y="807"/>
                  </a:cubicBezTo>
                  <a:cubicBezTo>
                    <a:pt x="5089" y="807"/>
                    <a:pt x="5029" y="821"/>
                    <a:pt x="4978" y="851"/>
                  </a:cubicBezTo>
                  <a:lnTo>
                    <a:pt x="4474" y="1135"/>
                  </a:lnTo>
                  <a:cubicBezTo>
                    <a:pt x="4348" y="1072"/>
                    <a:pt x="4285" y="1009"/>
                    <a:pt x="4159" y="946"/>
                  </a:cubicBezTo>
                  <a:lnTo>
                    <a:pt x="4159" y="347"/>
                  </a:lnTo>
                  <a:cubicBezTo>
                    <a:pt x="4159" y="158"/>
                    <a:pt x="4002" y="1"/>
                    <a:pt x="38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0" name="Google Shape;9259;p75">
            <a:extLst>
              <a:ext uri="{FF2B5EF4-FFF2-40B4-BE49-F238E27FC236}">
                <a16:creationId xmlns:a16="http://schemas.microsoft.com/office/drawing/2014/main" id="{8A50D9ED-011E-E000-47F4-7467CBCC2F93}"/>
              </a:ext>
            </a:extLst>
          </p:cNvPr>
          <p:cNvSpPr/>
          <p:nvPr/>
        </p:nvSpPr>
        <p:spPr>
          <a:xfrm>
            <a:off x="7301784" y="1874643"/>
            <a:ext cx="375591" cy="373030"/>
          </a:xfrm>
          <a:custGeom>
            <a:avLst/>
            <a:gdLst/>
            <a:ahLst/>
            <a:cxnLst/>
            <a:rect l="l" t="t" r="r" b="b"/>
            <a:pathLst>
              <a:path w="12760" h="12673" extrusionOk="0">
                <a:moveTo>
                  <a:pt x="2225" y="866"/>
                </a:moveTo>
                <a:cubicBezTo>
                  <a:pt x="2371" y="866"/>
                  <a:pt x="2521" y="929"/>
                  <a:pt x="2647" y="1056"/>
                </a:cubicBezTo>
                <a:lnTo>
                  <a:pt x="3245" y="1654"/>
                </a:lnTo>
                <a:lnTo>
                  <a:pt x="1702" y="3166"/>
                </a:lnTo>
                <a:lnTo>
                  <a:pt x="1103" y="2599"/>
                </a:lnTo>
                <a:cubicBezTo>
                  <a:pt x="1072" y="2536"/>
                  <a:pt x="977" y="2473"/>
                  <a:pt x="977" y="2379"/>
                </a:cubicBezTo>
                <a:cubicBezTo>
                  <a:pt x="914" y="2190"/>
                  <a:pt x="946" y="1906"/>
                  <a:pt x="1103" y="1749"/>
                </a:cubicBezTo>
                <a:lnTo>
                  <a:pt x="1828" y="1056"/>
                </a:lnTo>
                <a:cubicBezTo>
                  <a:pt x="1938" y="929"/>
                  <a:pt x="2080" y="866"/>
                  <a:pt x="2225" y="866"/>
                </a:cubicBezTo>
                <a:close/>
                <a:moveTo>
                  <a:pt x="3812" y="2221"/>
                </a:moveTo>
                <a:lnTo>
                  <a:pt x="4506" y="2914"/>
                </a:lnTo>
                <a:lnTo>
                  <a:pt x="2962" y="4427"/>
                </a:lnTo>
                <a:lnTo>
                  <a:pt x="2300" y="3765"/>
                </a:lnTo>
                <a:lnTo>
                  <a:pt x="3812" y="2221"/>
                </a:lnTo>
                <a:close/>
                <a:moveTo>
                  <a:pt x="9452" y="1056"/>
                </a:moveTo>
                <a:lnTo>
                  <a:pt x="11783" y="3387"/>
                </a:lnTo>
                <a:lnTo>
                  <a:pt x="8979" y="6159"/>
                </a:lnTo>
                <a:lnTo>
                  <a:pt x="6648" y="3828"/>
                </a:lnTo>
                <a:lnTo>
                  <a:pt x="7908" y="2599"/>
                </a:lnTo>
                <a:lnTo>
                  <a:pt x="8790" y="3450"/>
                </a:lnTo>
                <a:cubicBezTo>
                  <a:pt x="8869" y="3529"/>
                  <a:pt x="8979" y="3568"/>
                  <a:pt x="9090" y="3568"/>
                </a:cubicBezTo>
                <a:cubicBezTo>
                  <a:pt x="9200" y="3568"/>
                  <a:pt x="9310" y="3529"/>
                  <a:pt x="9389" y="3450"/>
                </a:cubicBezTo>
                <a:cubicBezTo>
                  <a:pt x="9546" y="3292"/>
                  <a:pt x="9546" y="3009"/>
                  <a:pt x="9389" y="2851"/>
                </a:cubicBezTo>
                <a:lnTo>
                  <a:pt x="8507" y="2001"/>
                </a:lnTo>
                <a:lnTo>
                  <a:pt x="9452" y="1056"/>
                </a:lnTo>
                <a:close/>
                <a:moveTo>
                  <a:pt x="5041" y="3450"/>
                </a:moveTo>
                <a:cubicBezTo>
                  <a:pt x="5356" y="3765"/>
                  <a:pt x="10366" y="8711"/>
                  <a:pt x="10523" y="8932"/>
                </a:cubicBezTo>
                <a:lnTo>
                  <a:pt x="8948" y="10412"/>
                </a:lnTo>
                <a:lnTo>
                  <a:pt x="3497" y="4994"/>
                </a:lnTo>
                <a:lnTo>
                  <a:pt x="5041" y="3450"/>
                </a:lnTo>
                <a:close/>
                <a:moveTo>
                  <a:pt x="10996" y="9625"/>
                </a:moveTo>
                <a:lnTo>
                  <a:pt x="11657" y="11610"/>
                </a:lnTo>
                <a:lnTo>
                  <a:pt x="9609" y="10948"/>
                </a:lnTo>
                <a:lnTo>
                  <a:pt x="10996" y="9625"/>
                </a:lnTo>
                <a:close/>
                <a:moveTo>
                  <a:pt x="3939" y="6600"/>
                </a:moveTo>
                <a:lnTo>
                  <a:pt x="6270" y="8932"/>
                </a:lnTo>
                <a:lnTo>
                  <a:pt x="3466" y="11736"/>
                </a:lnTo>
                <a:lnTo>
                  <a:pt x="1135" y="9404"/>
                </a:lnTo>
                <a:lnTo>
                  <a:pt x="2489" y="8050"/>
                </a:lnTo>
                <a:lnTo>
                  <a:pt x="3340" y="8932"/>
                </a:lnTo>
                <a:cubicBezTo>
                  <a:pt x="3419" y="9010"/>
                  <a:pt x="3529" y="9050"/>
                  <a:pt x="3639" y="9050"/>
                </a:cubicBezTo>
                <a:cubicBezTo>
                  <a:pt x="3749" y="9050"/>
                  <a:pt x="3860" y="9010"/>
                  <a:pt x="3939" y="8932"/>
                </a:cubicBezTo>
                <a:cubicBezTo>
                  <a:pt x="4096" y="8774"/>
                  <a:pt x="4096" y="8491"/>
                  <a:pt x="3939" y="8333"/>
                </a:cubicBezTo>
                <a:lnTo>
                  <a:pt x="3088" y="7482"/>
                </a:lnTo>
                <a:lnTo>
                  <a:pt x="3939" y="6600"/>
                </a:lnTo>
                <a:close/>
                <a:moveTo>
                  <a:pt x="2194" y="0"/>
                </a:moveTo>
                <a:cubicBezTo>
                  <a:pt x="1828" y="0"/>
                  <a:pt x="1465" y="142"/>
                  <a:pt x="1198" y="425"/>
                </a:cubicBezTo>
                <a:lnTo>
                  <a:pt x="473" y="1119"/>
                </a:lnTo>
                <a:cubicBezTo>
                  <a:pt x="221" y="1402"/>
                  <a:pt x="95" y="1749"/>
                  <a:pt x="95" y="2127"/>
                </a:cubicBezTo>
                <a:cubicBezTo>
                  <a:pt x="95" y="2473"/>
                  <a:pt x="252" y="2851"/>
                  <a:pt x="473" y="3103"/>
                </a:cubicBezTo>
                <a:lnTo>
                  <a:pt x="1387" y="4017"/>
                </a:lnTo>
                <a:cubicBezTo>
                  <a:pt x="1387" y="4017"/>
                  <a:pt x="2647" y="5277"/>
                  <a:pt x="2615" y="5277"/>
                </a:cubicBezTo>
                <a:lnTo>
                  <a:pt x="3277" y="5939"/>
                </a:lnTo>
                <a:lnTo>
                  <a:pt x="2174" y="7041"/>
                </a:lnTo>
                <a:lnTo>
                  <a:pt x="2048" y="7167"/>
                </a:lnTo>
                <a:lnTo>
                  <a:pt x="158" y="9058"/>
                </a:lnTo>
                <a:cubicBezTo>
                  <a:pt x="0" y="9215"/>
                  <a:pt x="0" y="9467"/>
                  <a:pt x="158" y="9625"/>
                </a:cubicBezTo>
                <a:lnTo>
                  <a:pt x="3088" y="12555"/>
                </a:lnTo>
                <a:cubicBezTo>
                  <a:pt x="3167" y="12634"/>
                  <a:pt x="3269" y="12673"/>
                  <a:pt x="3371" y="12673"/>
                </a:cubicBezTo>
                <a:cubicBezTo>
                  <a:pt x="3474" y="12673"/>
                  <a:pt x="3576" y="12634"/>
                  <a:pt x="3655" y="12555"/>
                </a:cubicBezTo>
                <a:lnTo>
                  <a:pt x="6742" y="9467"/>
                </a:lnTo>
                <a:lnTo>
                  <a:pt x="8570" y="11295"/>
                </a:lnTo>
                <a:cubicBezTo>
                  <a:pt x="8601" y="11326"/>
                  <a:pt x="8633" y="11358"/>
                  <a:pt x="8696" y="11358"/>
                </a:cubicBezTo>
                <a:cubicBezTo>
                  <a:pt x="8759" y="11452"/>
                  <a:pt x="8822" y="11515"/>
                  <a:pt x="8948" y="11578"/>
                </a:cubicBezTo>
                <a:lnTo>
                  <a:pt x="12098" y="12618"/>
                </a:lnTo>
                <a:cubicBezTo>
                  <a:pt x="12147" y="12637"/>
                  <a:pt x="12196" y="12646"/>
                  <a:pt x="12243" y="12646"/>
                </a:cubicBezTo>
                <a:cubicBezTo>
                  <a:pt x="12500" y="12646"/>
                  <a:pt x="12709" y="12380"/>
                  <a:pt x="12602" y="12114"/>
                </a:cubicBezTo>
                <a:lnTo>
                  <a:pt x="11657" y="8963"/>
                </a:lnTo>
                <a:cubicBezTo>
                  <a:pt x="11626" y="8900"/>
                  <a:pt x="11594" y="8806"/>
                  <a:pt x="11468" y="8743"/>
                </a:cubicBezTo>
                <a:cubicBezTo>
                  <a:pt x="11437" y="8648"/>
                  <a:pt x="11531" y="8806"/>
                  <a:pt x="9546" y="6758"/>
                </a:cubicBezTo>
                <a:lnTo>
                  <a:pt x="12602" y="3702"/>
                </a:lnTo>
                <a:cubicBezTo>
                  <a:pt x="12760" y="3544"/>
                  <a:pt x="12760" y="3261"/>
                  <a:pt x="12602" y="3103"/>
                </a:cubicBezTo>
                <a:lnTo>
                  <a:pt x="9704" y="173"/>
                </a:lnTo>
                <a:cubicBezTo>
                  <a:pt x="9625" y="95"/>
                  <a:pt x="9515" y="55"/>
                  <a:pt x="9405" y="55"/>
                </a:cubicBezTo>
                <a:cubicBezTo>
                  <a:pt x="9294" y="55"/>
                  <a:pt x="9184" y="95"/>
                  <a:pt x="9105" y="173"/>
                </a:cubicBezTo>
                <a:lnTo>
                  <a:pt x="7656" y="1654"/>
                </a:lnTo>
                <a:lnTo>
                  <a:pt x="7530" y="1749"/>
                </a:lnTo>
                <a:lnTo>
                  <a:pt x="6049" y="3261"/>
                </a:lnTo>
                <a:lnTo>
                  <a:pt x="3214" y="425"/>
                </a:lnTo>
                <a:cubicBezTo>
                  <a:pt x="2930" y="142"/>
                  <a:pt x="2560" y="0"/>
                  <a:pt x="2194" y="0"/>
                </a:cubicBezTo>
                <a:close/>
              </a:path>
            </a:pathLst>
          </a:custGeom>
          <a:solidFill>
            <a:schemeClr val="accent2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1EF9F6-D3F0-459D-374B-8FF0461E21A8}"/>
              </a:ext>
            </a:extLst>
          </p:cNvPr>
          <p:cNvSpPr txBox="1"/>
          <p:nvPr/>
        </p:nvSpPr>
        <p:spPr>
          <a:xfrm>
            <a:off x="2773083" y="2255417"/>
            <a:ext cx="18072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i="0" dirty="0">
                <a:solidFill>
                  <a:schemeClr val="tx1"/>
                </a:solidFill>
                <a:effectLst/>
                <a:latin typeface="Montserrat" panose="00000500000000000000" pitchFamily="2" charset="-52"/>
              </a:rPr>
              <a:t>Сабитова Регина Дамировна</a:t>
            </a:r>
            <a:endParaRPr lang="ru-RU" sz="1400" dirty="0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3A97A3-1508-CBFF-EAC9-845E35E6983D}"/>
              </a:ext>
            </a:extLst>
          </p:cNvPr>
          <p:cNvSpPr txBox="1"/>
          <p:nvPr/>
        </p:nvSpPr>
        <p:spPr>
          <a:xfrm>
            <a:off x="2760519" y="2683094"/>
            <a:ext cx="22248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Montserrat" panose="00000500000000000000" pitchFamily="2" charset="-52"/>
              </a:rPr>
              <a:t>Frontend-</a:t>
            </a:r>
            <a:r>
              <a:rPr lang="ru-RU" sz="1400" b="1" dirty="0">
                <a:latin typeface="Montserrat" panose="00000500000000000000" pitchFamily="2" charset="-52"/>
              </a:rPr>
              <a:t>разработчик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7BAB21-4DAE-B89C-7036-C60B66F08860}"/>
              </a:ext>
            </a:extLst>
          </p:cNvPr>
          <p:cNvSpPr txBox="1"/>
          <p:nvPr/>
        </p:nvSpPr>
        <p:spPr>
          <a:xfrm>
            <a:off x="2773083" y="3206314"/>
            <a:ext cx="16420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ntserrat" panose="00000500000000000000" pitchFamily="2" charset="-52"/>
              </a:rPr>
              <a:t>Делает вёрстку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ntserrat" panose="00000500000000000000" pitchFamily="2" charset="-52"/>
              </a:rPr>
              <a:t>сайта Кооперирует с дизайнером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B3DC03-ED41-06DC-5BB5-E7A977E76F14}"/>
              </a:ext>
            </a:extLst>
          </p:cNvPr>
          <p:cNvSpPr txBox="1"/>
          <p:nvPr/>
        </p:nvSpPr>
        <p:spPr>
          <a:xfrm>
            <a:off x="792638" y="2256565"/>
            <a:ext cx="18008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400" i="0" dirty="0">
                <a:solidFill>
                  <a:schemeClr val="tx1"/>
                </a:solidFill>
                <a:effectLst/>
                <a:latin typeface="Montserrat" panose="00000500000000000000" pitchFamily="2" charset="-52"/>
              </a:rPr>
              <a:t>Тарасенко Елена Витальевна</a:t>
            </a:r>
            <a:endParaRPr lang="ru-RU" dirty="0">
              <a:latin typeface="Montserrat" panose="00000500000000000000" pitchFamily="2" charset="-52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5A4E47-8D97-BB1D-2D04-F0DDC67EA3A0}"/>
              </a:ext>
            </a:extLst>
          </p:cNvPr>
          <p:cNvSpPr txBox="1"/>
          <p:nvPr/>
        </p:nvSpPr>
        <p:spPr>
          <a:xfrm>
            <a:off x="783804" y="2677128"/>
            <a:ext cx="18554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Montserrat" panose="00000500000000000000" pitchFamily="2" charset="-52"/>
              </a:rPr>
              <a:t>Backend-</a:t>
            </a:r>
            <a:r>
              <a:rPr lang="ru-RU" sz="1400" b="1" dirty="0">
                <a:latin typeface="Montserrat" panose="00000500000000000000" pitchFamily="2" charset="-52"/>
              </a:rPr>
              <a:t>разработчик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51232C-62CC-0A06-A455-F2F8BE670C63}"/>
              </a:ext>
            </a:extLst>
          </p:cNvPr>
          <p:cNvSpPr txBox="1"/>
          <p:nvPr/>
        </p:nvSpPr>
        <p:spPr>
          <a:xfrm>
            <a:off x="775866" y="3166058"/>
            <a:ext cx="18634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latin typeface="Montserrat" panose="00000500000000000000" pitchFamily="2" charset="-52"/>
              </a:rPr>
              <a:t>Пишет серверную часть кода</a:t>
            </a:r>
          </a:p>
          <a:p>
            <a:pPr algn="just"/>
            <a:r>
              <a:rPr lang="ru-RU" dirty="0">
                <a:latin typeface="Montserrat" panose="00000500000000000000" pitchFamily="2" charset="-52"/>
              </a:rPr>
              <a:t>Разрабатывает БД</a:t>
            </a:r>
          </a:p>
          <a:p>
            <a:endParaRPr lang="ru-RU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3EE6744-B6DB-0FDF-A827-6E159E1F1755}"/>
              </a:ext>
            </a:extLst>
          </p:cNvPr>
          <p:cNvCxnSpPr/>
          <p:nvPr/>
        </p:nvCxnSpPr>
        <p:spPr>
          <a:xfrm>
            <a:off x="2639302" y="2247673"/>
            <a:ext cx="0" cy="1943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C4576AA9-F87B-419E-437B-B9F14DC96759}"/>
              </a:ext>
            </a:extLst>
          </p:cNvPr>
          <p:cNvSpPr/>
          <p:nvPr/>
        </p:nvSpPr>
        <p:spPr>
          <a:xfrm>
            <a:off x="778795" y="3286743"/>
            <a:ext cx="45719" cy="45719"/>
          </a:xfrm>
          <a:prstGeom prst="ellipse">
            <a:avLst/>
          </a:prstGeom>
          <a:solidFill>
            <a:srgbClr val="EDA7A7"/>
          </a:solidFill>
          <a:ln>
            <a:solidFill>
              <a:srgbClr val="EDA7A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7A687C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051D3EB-2987-8780-8B4E-B0EB6B29B894}"/>
              </a:ext>
            </a:extLst>
          </p:cNvPr>
          <p:cNvSpPr/>
          <p:nvPr/>
        </p:nvSpPr>
        <p:spPr>
          <a:xfrm>
            <a:off x="2761825" y="3349913"/>
            <a:ext cx="45719" cy="45719"/>
          </a:xfrm>
          <a:prstGeom prst="ellipse">
            <a:avLst/>
          </a:prstGeom>
          <a:solidFill>
            <a:srgbClr val="7A687C"/>
          </a:solidFill>
          <a:ln>
            <a:solidFill>
              <a:srgbClr val="7A68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7A687C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4BEB5CF-2B80-79B5-D2F5-86469FF097EA}"/>
              </a:ext>
            </a:extLst>
          </p:cNvPr>
          <p:cNvSpPr/>
          <p:nvPr/>
        </p:nvSpPr>
        <p:spPr>
          <a:xfrm>
            <a:off x="2761825" y="3755167"/>
            <a:ext cx="45719" cy="45719"/>
          </a:xfrm>
          <a:prstGeom prst="ellipse">
            <a:avLst/>
          </a:prstGeom>
          <a:solidFill>
            <a:srgbClr val="7A687C"/>
          </a:solidFill>
          <a:ln>
            <a:solidFill>
              <a:srgbClr val="7A68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7A687C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7EDA641-2A48-FDDC-3FA0-BB07B5041191}"/>
              </a:ext>
            </a:extLst>
          </p:cNvPr>
          <p:cNvSpPr/>
          <p:nvPr/>
        </p:nvSpPr>
        <p:spPr>
          <a:xfrm>
            <a:off x="792638" y="3923672"/>
            <a:ext cx="45719" cy="45719"/>
          </a:xfrm>
          <a:prstGeom prst="ellipse">
            <a:avLst/>
          </a:prstGeom>
          <a:solidFill>
            <a:srgbClr val="EDA7A7"/>
          </a:solidFill>
          <a:ln>
            <a:solidFill>
              <a:srgbClr val="EDA7A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7A687C"/>
              </a:solidFill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99D388B-1F52-2F32-DDF1-B120AAB683C3}"/>
              </a:ext>
            </a:extLst>
          </p:cNvPr>
          <p:cNvCxnSpPr/>
          <p:nvPr/>
        </p:nvCxnSpPr>
        <p:spPr>
          <a:xfrm>
            <a:off x="4800612" y="2247673"/>
            <a:ext cx="0" cy="1943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E1C955D-F6D0-3F1D-FA00-2F9A8C84C08B}"/>
              </a:ext>
            </a:extLst>
          </p:cNvPr>
          <p:cNvSpPr txBox="1"/>
          <p:nvPr/>
        </p:nvSpPr>
        <p:spPr>
          <a:xfrm>
            <a:off x="4930594" y="2255417"/>
            <a:ext cx="20690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Montserrat" panose="00000500000000000000" pitchFamily="2" charset="-52"/>
              </a:rPr>
              <a:t>Хренова Дарья Валерьевна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1EE6D1C-479A-B259-D7DB-87522CCED706}"/>
              </a:ext>
            </a:extLst>
          </p:cNvPr>
          <p:cNvSpPr txBox="1"/>
          <p:nvPr/>
        </p:nvSpPr>
        <p:spPr>
          <a:xfrm>
            <a:off x="4930594" y="2677128"/>
            <a:ext cx="18110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 dirty="0">
                <a:latin typeface="Montserrat" panose="00000500000000000000" pitchFamily="2" charset="-52"/>
              </a:rPr>
              <a:t>Тимлид, аналитик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6F2285D-402B-4308-8176-2D918DB8F090}"/>
              </a:ext>
            </a:extLst>
          </p:cNvPr>
          <p:cNvSpPr txBox="1"/>
          <p:nvPr/>
        </p:nvSpPr>
        <p:spPr>
          <a:xfrm>
            <a:off x="4924571" y="3199456"/>
            <a:ext cx="20373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latin typeface="Montserrat" panose="00000500000000000000" pitchFamily="2" charset="-52"/>
              </a:rPr>
              <a:t>Занимается организационной частью работы</a:t>
            </a:r>
          </a:p>
          <a:p>
            <a:pPr algn="just"/>
            <a:r>
              <a:rPr lang="ru-RU" dirty="0">
                <a:latin typeface="Montserrat" panose="00000500000000000000" pitchFamily="2" charset="-52"/>
              </a:rPr>
              <a:t>Проводит аналитику </a:t>
            </a:r>
          </a:p>
          <a:p>
            <a:endParaRPr lang="ru-RU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527D37C-C070-AB66-9A15-44E11B792D8F}"/>
              </a:ext>
            </a:extLst>
          </p:cNvPr>
          <p:cNvSpPr/>
          <p:nvPr/>
        </p:nvSpPr>
        <p:spPr>
          <a:xfrm>
            <a:off x="4884424" y="3343121"/>
            <a:ext cx="45719" cy="45719"/>
          </a:xfrm>
          <a:prstGeom prst="ellipse">
            <a:avLst/>
          </a:prstGeom>
          <a:solidFill>
            <a:srgbClr val="9A9A9A"/>
          </a:solidFill>
          <a:ln>
            <a:solidFill>
              <a:srgbClr val="9A9A9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7A687C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D3DB79E-3A2A-D4E8-FF95-0B66C85065FE}"/>
              </a:ext>
            </a:extLst>
          </p:cNvPr>
          <p:cNvSpPr/>
          <p:nvPr/>
        </p:nvSpPr>
        <p:spPr>
          <a:xfrm>
            <a:off x="4875399" y="3963786"/>
            <a:ext cx="45719" cy="45719"/>
          </a:xfrm>
          <a:prstGeom prst="ellipse">
            <a:avLst/>
          </a:prstGeom>
          <a:solidFill>
            <a:srgbClr val="9A9A9A"/>
          </a:solidFill>
          <a:ln>
            <a:solidFill>
              <a:srgbClr val="9A9A9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7A687C"/>
              </a:solidFill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1EED611-5DEC-A53B-E97A-6443D92CF2F5}"/>
              </a:ext>
            </a:extLst>
          </p:cNvPr>
          <p:cNvCxnSpPr/>
          <p:nvPr/>
        </p:nvCxnSpPr>
        <p:spPr>
          <a:xfrm>
            <a:off x="6816448" y="2255417"/>
            <a:ext cx="0" cy="1943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0A7C24F-26C3-6933-1712-003D1FED5792}"/>
              </a:ext>
            </a:extLst>
          </p:cNvPr>
          <p:cNvSpPr txBox="1"/>
          <p:nvPr/>
        </p:nvSpPr>
        <p:spPr>
          <a:xfrm>
            <a:off x="6828929" y="2255417"/>
            <a:ext cx="46412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/>
            <a:r>
              <a:rPr lang="ru-RU" sz="1400" dirty="0">
                <a:solidFill>
                  <a:schemeClr val="tx1"/>
                </a:solidFill>
                <a:latin typeface="Montserrat" panose="00000500000000000000" pitchFamily="2" charset="-52"/>
              </a:rPr>
              <a:t>Лотова Полина</a:t>
            </a:r>
          </a:p>
          <a:p>
            <a:pPr marL="0" indent="0" algn="just"/>
            <a:r>
              <a:rPr lang="ru-RU" sz="1400" dirty="0">
                <a:solidFill>
                  <a:schemeClr val="tx1"/>
                </a:solidFill>
                <a:latin typeface="Montserrat" panose="00000500000000000000" pitchFamily="2" charset="-52"/>
              </a:rPr>
              <a:t>Александровна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8642EE-8A77-B898-D7DF-50D4ED07DB31}"/>
              </a:ext>
            </a:extLst>
          </p:cNvPr>
          <p:cNvSpPr txBox="1"/>
          <p:nvPr/>
        </p:nvSpPr>
        <p:spPr>
          <a:xfrm>
            <a:off x="6862861" y="2741515"/>
            <a:ext cx="57380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/>
            <a:r>
              <a:rPr lang="ru-RU" sz="1400" b="1" dirty="0">
                <a:latin typeface="Montserrat" panose="00000500000000000000" pitchFamily="2" charset="-52"/>
              </a:rPr>
              <a:t>Дизайнер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82B7EDB-DD63-5997-06DA-557B3A8C9165}"/>
              </a:ext>
            </a:extLst>
          </p:cNvPr>
          <p:cNvSpPr txBox="1"/>
          <p:nvPr/>
        </p:nvSpPr>
        <p:spPr>
          <a:xfrm>
            <a:off x="6906553" y="3214106"/>
            <a:ext cx="15446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latin typeface="Montserrat" panose="00000500000000000000" pitchFamily="2" charset="-52"/>
              </a:rPr>
              <a:t>Создает макеты страниц сайта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D8E2970-7F31-3DBC-A6C1-405BCC2CB5E1}"/>
              </a:ext>
            </a:extLst>
          </p:cNvPr>
          <p:cNvSpPr/>
          <p:nvPr/>
        </p:nvSpPr>
        <p:spPr>
          <a:xfrm>
            <a:off x="6887803" y="3365980"/>
            <a:ext cx="45719" cy="45719"/>
          </a:xfrm>
          <a:prstGeom prst="ellipse">
            <a:avLst/>
          </a:prstGeom>
          <a:solidFill>
            <a:srgbClr val="E9E9E9"/>
          </a:solidFill>
          <a:ln>
            <a:solidFill>
              <a:srgbClr val="E9E9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7A687C"/>
              </a:solidFill>
            </a:endParaRPr>
          </a:p>
        </p:txBody>
      </p:sp>
      <p:grpSp>
        <p:nvGrpSpPr>
          <p:cNvPr id="2" name="Google Shape;10850;p80">
            <a:extLst>
              <a:ext uri="{FF2B5EF4-FFF2-40B4-BE49-F238E27FC236}">
                <a16:creationId xmlns:a16="http://schemas.microsoft.com/office/drawing/2014/main" id="{0BC7855D-171E-F8FB-886B-BD652F6DE037}"/>
              </a:ext>
            </a:extLst>
          </p:cNvPr>
          <p:cNvGrpSpPr/>
          <p:nvPr/>
        </p:nvGrpSpPr>
        <p:grpSpPr>
          <a:xfrm>
            <a:off x="3484141" y="1834411"/>
            <a:ext cx="420796" cy="371887"/>
            <a:chOff x="-3137650" y="2787000"/>
            <a:chExt cx="291450" cy="257575"/>
          </a:xfrm>
          <a:solidFill>
            <a:srgbClr val="7A687C"/>
          </a:solidFill>
        </p:grpSpPr>
        <p:sp>
          <p:nvSpPr>
            <p:cNvPr id="4" name="Google Shape;10851;p80">
              <a:extLst>
                <a:ext uri="{FF2B5EF4-FFF2-40B4-BE49-F238E27FC236}">
                  <a16:creationId xmlns:a16="http://schemas.microsoft.com/office/drawing/2014/main" id="{5322561F-F171-9C48-6103-0D2A24112278}"/>
                </a:ext>
              </a:extLst>
            </p:cNvPr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852;p80">
              <a:extLst>
                <a:ext uri="{FF2B5EF4-FFF2-40B4-BE49-F238E27FC236}">
                  <a16:creationId xmlns:a16="http://schemas.microsoft.com/office/drawing/2014/main" id="{63C57520-21A9-B553-7FE0-9601A3273AC6}"/>
                </a:ext>
              </a:extLst>
            </p:cNvPr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853;p80">
              <a:extLst>
                <a:ext uri="{FF2B5EF4-FFF2-40B4-BE49-F238E27FC236}">
                  <a16:creationId xmlns:a16="http://schemas.microsoft.com/office/drawing/2014/main" id="{CE5C1C66-A171-EC44-F7E9-1856BE9049B9}"/>
                </a:ext>
              </a:extLst>
            </p:cNvPr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854;p80">
              <a:extLst>
                <a:ext uri="{FF2B5EF4-FFF2-40B4-BE49-F238E27FC236}">
                  <a16:creationId xmlns:a16="http://schemas.microsoft.com/office/drawing/2014/main" id="{A58C2890-4861-9BB8-74EE-C54D312C1B1D}"/>
                </a:ext>
              </a:extLst>
            </p:cNvPr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855;p80">
              <a:extLst>
                <a:ext uri="{FF2B5EF4-FFF2-40B4-BE49-F238E27FC236}">
                  <a16:creationId xmlns:a16="http://schemas.microsoft.com/office/drawing/2014/main" id="{95E8F025-765E-731A-A575-CEFA9FFF5484}"/>
                </a:ext>
              </a:extLst>
            </p:cNvPr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10856;p80">
              <a:extLst>
                <a:ext uri="{FF2B5EF4-FFF2-40B4-BE49-F238E27FC236}">
                  <a16:creationId xmlns:a16="http://schemas.microsoft.com/office/drawing/2014/main" id="{B67BED0B-04B2-B627-F3BA-ACE61E9951A6}"/>
                </a:ext>
              </a:extLst>
            </p:cNvPr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857;p80">
              <a:extLst>
                <a:ext uri="{FF2B5EF4-FFF2-40B4-BE49-F238E27FC236}">
                  <a16:creationId xmlns:a16="http://schemas.microsoft.com/office/drawing/2014/main" id="{EF38CAEB-992A-9022-55E1-E0821A0DCA78}"/>
                </a:ext>
              </a:extLst>
            </p:cNvPr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858;p80">
              <a:extLst>
                <a:ext uri="{FF2B5EF4-FFF2-40B4-BE49-F238E27FC236}">
                  <a16:creationId xmlns:a16="http://schemas.microsoft.com/office/drawing/2014/main" id="{CD2ACE40-AE26-2D9A-A2EA-52B5A2FF0CD2}"/>
                </a:ext>
              </a:extLst>
            </p:cNvPr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791172" y="50582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latin typeface="Montserrat" panose="00000500000000000000" pitchFamily="2" charset="-52"/>
              </a:rPr>
              <a:t>Проблема (контекст)</a:t>
            </a:r>
            <a:endParaRPr sz="2800" b="1" dirty="0">
              <a:latin typeface="Montserrat" panose="00000500000000000000" pitchFamily="2" charset="-52"/>
            </a:endParaRPr>
          </a:p>
        </p:txBody>
      </p:sp>
      <p:sp>
        <p:nvSpPr>
          <p:cNvPr id="330" name="Google Shape;330;p36"/>
          <p:cNvSpPr txBox="1">
            <a:spLocks noGrp="1"/>
          </p:cNvSpPr>
          <p:nvPr>
            <p:ph type="subTitle" idx="1"/>
          </p:nvPr>
        </p:nvSpPr>
        <p:spPr>
          <a:xfrm>
            <a:off x="767725" y="1702868"/>
            <a:ext cx="7608549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У заказчика есть свой бизнес по продаже</a:t>
            </a:r>
            <a:r>
              <a:rPr lang="ru-RU" sz="1800" spc="5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вязальных и кеттельных</a:t>
            </a:r>
            <a:r>
              <a:rPr lang="ru-RU" sz="1800" spc="5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машин, программного обеспечения к ним и пряжи для</a:t>
            </a:r>
            <a:r>
              <a:rPr lang="ru-RU" sz="1800" spc="5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вязания.</a:t>
            </a:r>
            <a:r>
              <a:rPr lang="ru-RU" sz="1800" spc="5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 </a:t>
            </a:r>
            <a:r>
              <a:rPr lang="ru-RU" sz="1800" spc="5" dirty="0">
                <a:latin typeface="Montserrat" panose="00000500000000000000" pitchFamily="2" charset="-52"/>
                <a:ea typeface="Times New Roman" panose="02020603050405020304" pitchFamily="18" charset="0"/>
              </a:rPr>
              <a:t>О</a:t>
            </a:r>
            <a:r>
              <a:rPr lang="ru-RU" sz="18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ни</a:t>
            </a:r>
            <a:r>
              <a:rPr lang="ru-RU" sz="1800" spc="5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решили</a:t>
            </a:r>
            <a:r>
              <a:rPr lang="ru-RU" sz="1800" spc="5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сделать</a:t>
            </a:r>
            <a:r>
              <a:rPr lang="ru-RU" sz="1800" spc="5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сайт</a:t>
            </a:r>
            <a:r>
              <a:rPr lang="ru-RU" sz="1800" spc="5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своего</a:t>
            </a:r>
            <a:r>
              <a:rPr lang="ru-RU" sz="1800" spc="-335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интернет-магазина в онлайн-конструкторе сайтов. Однако на современный взгляд</a:t>
            </a:r>
            <a:r>
              <a:rPr lang="ru-RU" sz="1800" spc="5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сайт не выдерживает достойной конкуренции своих аналогов. </a:t>
            </a:r>
            <a:endParaRPr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>
          <a:extLst>
            <a:ext uri="{FF2B5EF4-FFF2-40B4-BE49-F238E27FC236}">
              <a16:creationId xmlns:a16="http://schemas.microsoft.com/office/drawing/2014/main" id="{93B04C79-B845-41D9-1F2C-D231BA0D6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>
            <a:extLst>
              <a:ext uri="{FF2B5EF4-FFF2-40B4-BE49-F238E27FC236}">
                <a16:creationId xmlns:a16="http://schemas.microsoft.com/office/drawing/2014/main" id="{C443F6AA-E928-7581-FAA4-84A6578816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1172" y="50582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latin typeface="Montserrat" panose="00000500000000000000" pitchFamily="2" charset="-52"/>
              </a:rPr>
              <a:t>Проблема </a:t>
            </a:r>
            <a:endParaRPr sz="2800" b="1" dirty="0">
              <a:latin typeface="Montserrat" panose="00000500000000000000" pitchFamily="2" charset="-52"/>
            </a:endParaRPr>
          </a:p>
        </p:txBody>
      </p:sp>
      <p:sp>
        <p:nvSpPr>
          <p:cNvPr id="330" name="Google Shape;330;p36">
            <a:extLst>
              <a:ext uri="{FF2B5EF4-FFF2-40B4-BE49-F238E27FC236}">
                <a16:creationId xmlns:a16="http://schemas.microsoft.com/office/drawing/2014/main" id="{93702560-1787-7812-3043-D8EC29DB666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51775" y="1581817"/>
            <a:ext cx="7608549" cy="365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ntserrat" panose="00000500000000000000" pitchFamily="2" charset="-52"/>
              </a:rPr>
              <a:t>Устаревший дизайн сайта</a:t>
            </a:r>
            <a:endParaRPr dirty="0">
              <a:latin typeface="Montserrat" panose="00000500000000000000" pitchFamily="2" charset="-5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8C3FD4-1B90-52CD-458A-17222961D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448" y="1585075"/>
            <a:ext cx="365792" cy="3657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4D5081-575F-EAC5-9BBC-C2249AAF6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448" y="2303794"/>
            <a:ext cx="365792" cy="365792"/>
          </a:xfrm>
          <a:prstGeom prst="rect">
            <a:avLst/>
          </a:prstGeom>
        </p:spPr>
      </p:pic>
      <p:sp>
        <p:nvSpPr>
          <p:cNvPr id="7" name="Google Shape;330;p36">
            <a:extLst>
              <a:ext uri="{FF2B5EF4-FFF2-40B4-BE49-F238E27FC236}">
                <a16:creationId xmlns:a16="http://schemas.microsoft.com/office/drawing/2014/main" id="{290F577F-9F0A-7E2F-F893-599A6F1EE261}"/>
              </a:ext>
            </a:extLst>
          </p:cNvPr>
          <p:cNvSpPr txBox="1">
            <a:spLocks/>
          </p:cNvSpPr>
          <p:nvPr/>
        </p:nvSpPr>
        <p:spPr>
          <a:xfrm>
            <a:off x="1451775" y="2303794"/>
            <a:ext cx="7608549" cy="365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just"/>
            <a:r>
              <a:rPr lang="ru-RU" dirty="0">
                <a:latin typeface="Montserrat" panose="00000500000000000000" pitchFamily="2" charset="-52"/>
              </a:rPr>
              <a:t>Устаревшая информация на сайте</a:t>
            </a:r>
          </a:p>
        </p:txBody>
      </p:sp>
    </p:spTree>
    <p:extLst>
      <p:ext uri="{BB962C8B-B14F-4D97-AF65-F5344CB8AC3E}">
        <p14:creationId xmlns:p14="http://schemas.microsoft.com/office/powerpoint/2010/main" val="944033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Montserrat" panose="00000500000000000000" pitchFamily="2" charset="-52"/>
              </a:rPr>
              <a:t>Целевая аудитория</a:t>
            </a:r>
            <a:endParaRPr b="1" dirty="0">
              <a:latin typeface="Montserrat" panose="00000500000000000000" pitchFamily="2" charset="-52"/>
            </a:endParaRPr>
          </a:p>
        </p:txBody>
      </p:sp>
      <p:sp>
        <p:nvSpPr>
          <p:cNvPr id="340" name="Google Shape;340;p37"/>
          <p:cNvSpPr txBox="1">
            <a:spLocks noGrp="1"/>
          </p:cNvSpPr>
          <p:nvPr>
            <p:ph type="subTitle" idx="4"/>
          </p:nvPr>
        </p:nvSpPr>
        <p:spPr>
          <a:xfrm>
            <a:off x="1720376" y="2428687"/>
            <a:ext cx="66132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ntserrat" panose="00000500000000000000" pitchFamily="2" charset="-52"/>
              </a:rPr>
              <a:t>Малый бизнес 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341" name="Google Shape;341;p37"/>
          <p:cNvSpPr txBox="1">
            <a:spLocks noGrp="1"/>
          </p:cNvSpPr>
          <p:nvPr>
            <p:ph type="subTitle" idx="5"/>
          </p:nvPr>
        </p:nvSpPr>
        <p:spPr>
          <a:xfrm>
            <a:off x="1720376" y="3568437"/>
            <a:ext cx="6613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ntserrat" panose="00000500000000000000" pitchFamily="2" charset="-52"/>
              </a:rPr>
              <a:t>Люди, занимающиеся шитьем </a:t>
            </a:r>
            <a:endParaRPr dirty="0">
              <a:latin typeface="Montserrat" panose="00000500000000000000" pitchFamily="2" charset="-52"/>
            </a:endParaRPr>
          </a:p>
        </p:txBody>
      </p:sp>
      <p:grpSp>
        <p:nvGrpSpPr>
          <p:cNvPr id="5" name="Google Shape;11008;p80">
            <a:extLst>
              <a:ext uri="{FF2B5EF4-FFF2-40B4-BE49-F238E27FC236}">
                <a16:creationId xmlns:a16="http://schemas.microsoft.com/office/drawing/2014/main" id="{C919B9B8-B361-90B5-CF02-F5233162FFC6}"/>
              </a:ext>
            </a:extLst>
          </p:cNvPr>
          <p:cNvGrpSpPr/>
          <p:nvPr/>
        </p:nvGrpSpPr>
        <p:grpSpPr>
          <a:xfrm>
            <a:off x="1131089" y="2488579"/>
            <a:ext cx="409531" cy="410617"/>
            <a:chOff x="6679825" y="2693700"/>
            <a:chExt cx="257875" cy="258575"/>
          </a:xfrm>
          <a:solidFill>
            <a:srgbClr val="9A9A9A"/>
          </a:solidFill>
        </p:grpSpPr>
        <p:sp>
          <p:nvSpPr>
            <p:cNvPr id="6" name="Google Shape;11009;p80">
              <a:extLst>
                <a:ext uri="{FF2B5EF4-FFF2-40B4-BE49-F238E27FC236}">
                  <a16:creationId xmlns:a16="http://schemas.microsoft.com/office/drawing/2014/main" id="{0AC97B8A-E09D-5564-C758-871662397C18}"/>
                </a:ext>
              </a:extLst>
            </p:cNvPr>
            <p:cNvSpPr/>
            <p:nvPr/>
          </p:nvSpPr>
          <p:spPr>
            <a:xfrm>
              <a:off x="6679825" y="2693700"/>
              <a:ext cx="257875" cy="258575"/>
            </a:xfrm>
            <a:custGeom>
              <a:avLst/>
              <a:gdLst/>
              <a:ahLst/>
              <a:cxnLst/>
              <a:rect l="l" t="t" r="r" b="b"/>
              <a:pathLst>
                <a:path w="10315" h="10343" extrusionOk="0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010;p80">
              <a:extLst>
                <a:ext uri="{FF2B5EF4-FFF2-40B4-BE49-F238E27FC236}">
                  <a16:creationId xmlns:a16="http://schemas.microsoft.com/office/drawing/2014/main" id="{486DDAF0-6502-7C39-CC8E-F03D9E264923}"/>
                </a:ext>
              </a:extLst>
            </p:cNvPr>
            <p:cNvSpPr/>
            <p:nvPr/>
          </p:nvSpPr>
          <p:spPr>
            <a:xfrm flipH="1">
              <a:off x="6679825" y="2693700"/>
              <a:ext cx="257875" cy="258575"/>
            </a:xfrm>
            <a:custGeom>
              <a:avLst/>
              <a:gdLst/>
              <a:ahLst/>
              <a:cxnLst/>
              <a:rect l="l" t="t" r="r" b="b"/>
              <a:pathLst>
                <a:path w="10315" h="10343" extrusionOk="0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" name="Google Shape;9172;p74">
            <a:extLst>
              <a:ext uri="{FF2B5EF4-FFF2-40B4-BE49-F238E27FC236}">
                <a16:creationId xmlns:a16="http://schemas.microsoft.com/office/drawing/2014/main" id="{887E8A2B-092F-3899-39C8-5CDC55B22C28}"/>
              </a:ext>
            </a:extLst>
          </p:cNvPr>
          <p:cNvGrpSpPr/>
          <p:nvPr/>
        </p:nvGrpSpPr>
        <p:grpSpPr>
          <a:xfrm>
            <a:off x="1139996" y="3573970"/>
            <a:ext cx="409531" cy="527700"/>
            <a:chOff x="3926225" y="4399275"/>
            <a:chExt cx="360775" cy="483150"/>
          </a:xfrm>
          <a:solidFill>
            <a:srgbClr val="9A9A9A"/>
          </a:solidFill>
        </p:grpSpPr>
        <p:sp>
          <p:nvSpPr>
            <p:cNvPr id="9" name="Google Shape;9173;p74">
              <a:extLst>
                <a:ext uri="{FF2B5EF4-FFF2-40B4-BE49-F238E27FC236}">
                  <a16:creationId xmlns:a16="http://schemas.microsoft.com/office/drawing/2014/main" id="{4C887F56-5B29-5FDA-03AB-9B420883A995}"/>
                </a:ext>
              </a:extLst>
            </p:cNvPr>
            <p:cNvSpPr/>
            <p:nvPr/>
          </p:nvSpPr>
          <p:spPr>
            <a:xfrm>
              <a:off x="4163400" y="4797475"/>
              <a:ext cx="56650" cy="28350"/>
            </a:xfrm>
            <a:custGeom>
              <a:avLst/>
              <a:gdLst/>
              <a:ahLst/>
              <a:cxnLst/>
              <a:rect l="l" t="t" r="r" b="b"/>
              <a:pathLst>
                <a:path w="2266" h="1134" extrusionOk="0">
                  <a:moveTo>
                    <a:pt x="568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" name="Google Shape;9174;p74">
              <a:extLst>
                <a:ext uri="{FF2B5EF4-FFF2-40B4-BE49-F238E27FC236}">
                  <a16:creationId xmlns:a16="http://schemas.microsoft.com/office/drawing/2014/main" id="{79F83E8D-AAFA-E1F2-09B2-D2683E6F2E5E}"/>
                </a:ext>
              </a:extLst>
            </p:cNvPr>
            <p:cNvSpPr/>
            <p:nvPr/>
          </p:nvSpPr>
          <p:spPr>
            <a:xfrm>
              <a:off x="3926225" y="4399275"/>
              <a:ext cx="360775" cy="483150"/>
            </a:xfrm>
            <a:custGeom>
              <a:avLst/>
              <a:gdLst/>
              <a:ahLst/>
              <a:cxnLst/>
              <a:rect l="l" t="t" r="r" b="b"/>
              <a:pathLst>
                <a:path w="14431" h="19326" extrusionOk="0">
                  <a:moveTo>
                    <a:pt x="10055" y="1134"/>
                  </a:moveTo>
                  <a:cubicBezTo>
                    <a:pt x="10547" y="1134"/>
                    <a:pt x="10985" y="1457"/>
                    <a:pt x="11133" y="1928"/>
                  </a:cubicBezTo>
                  <a:cubicBezTo>
                    <a:pt x="11281" y="2399"/>
                    <a:pt x="11106" y="2912"/>
                    <a:pt x="10698" y="3196"/>
                  </a:cubicBezTo>
                  <a:cubicBezTo>
                    <a:pt x="10692" y="3181"/>
                    <a:pt x="10683" y="3169"/>
                    <a:pt x="10677" y="3154"/>
                  </a:cubicBezTo>
                  <a:cubicBezTo>
                    <a:pt x="10665" y="3129"/>
                    <a:pt x="10650" y="3105"/>
                    <a:pt x="10635" y="3081"/>
                  </a:cubicBezTo>
                  <a:cubicBezTo>
                    <a:pt x="10270" y="2468"/>
                    <a:pt x="9750" y="1964"/>
                    <a:pt x="9125" y="1620"/>
                  </a:cubicBezTo>
                  <a:cubicBezTo>
                    <a:pt x="9337" y="1318"/>
                    <a:pt x="9684" y="1134"/>
                    <a:pt x="10055" y="1134"/>
                  </a:cubicBezTo>
                  <a:close/>
                  <a:moveTo>
                    <a:pt x="7223" y="2266"/>
                  </a:moveTo>
                  <a:cubicBezTo>
                    <a:pt x="8114" y="2266"/>
                    <a:pt x="8953" y="2686"/>
                    <a:pt x="9488" y="3398"/>
                  </a:cubicBezTo>
                  <a:cubicBezTo>
                    <a:pt x="8953" y="4111"/>
                    <a:pt x="8114" y="4527"/>
                    <a:pt x="7223" y="4531"/>
                  </a:cubicBezTo>
                  <a:lnTo>
                    <a:pt x="4448" y="4531"/>
                  </a:lnTo>
                  <a:cubicBezTo>
                    <a:pt x="4720" y="3214"/>
                    <a:pt x="5879" y="2269"/>
                    <a:pt x="7223" y="2266"/>
                  </a:cubicBezTo>
                  <a:close/>
                  <a:moveTo>
                    <a:pt x="9998" y="4527"/>
                  </a:moveTo>
                  <a:cubicBezTo>
                    <a:pt x="10034" y="4715"/>
                    <a:pt x="10055" y="4905"/>
                    <a:pt x="10055" y="5098"/>
                  </a:cubicBezTo>
                  <a:lnTo>
                    <a:pt x="10055" y="7363"/>
                  </a:lnTo>
                  <a:cubicBezTo>
                    <a:pt x="10055" y="8924"/>
                    <a:pt x="8787" y="10192"/>
                    <a:pt x="7223" y="10192"/>
                  </a:cubicBezTo>
                  <a:cubicBezTo>
                    <a:pt x="5659" y="10192"/>
                    <a:pt x="4394" y="8924"/>
                    <a:pt x="4394" y="7363"/>
                  </a:cubicBezTo>
                  <a:lnTo>
                    <a:pt x="4394" y="5663"/>
                  </a:lnTo>
                  <a:lnTo>
                    <a:pt x="7223" y="5663"/>
                  </a:lnTo>
                  <a:cubicBezTo>
                    <a:pt x="8262" y="5660"/>
                    <a:pt x="9255" y="5255"/>
                    <a:pt x="9998" y="4527"/>
                  </a:cubicBezTo>
                  <a:close/>
                  <a:moveTo>
                    <a:pt x="5526" y="10941"/>
                  </a:moveTo>
                  <a:cubicBezTo>
                    <a:pt x="6063" y="11196"/>
                    <a:pt x="6643" y="11324"/>
                    <a:pt x="7224" y="11324"/>
                  </a:cubicBezTo>
                  <a:cubicBezTo>
                    <a:pt x="7777" y="11324"/>
                    <a:pt x="8331" y="11208"/>
                    <a:pt x="8847" y="10977"/>
                  </a:cubicBezTo>
                  <a:lnTo>
                    <a:pt x="8847" y="11967"/>
                  </a:lnTo>
                  <a:cubicBezTo>
                    <a:pt x="8847" y="12227"/>
                    <a:pt x="9026" y="12454"/>
                    <a:pt x="9279" y="12517"/>
                  </a:cubicBezTo>
                  <a:lnTo>
                    <a:pt x="9466" y="12562"/>
                  </a:lnTo>
                  <a:cubicBezTo>
                    <a:pt x="8899" y="13298"/>
                    <a:pt x="8061" y="13665"/>
                    <a:pt x="7223" y="13665"/>
                  </a:cubicBezTo>
                  <a:cubicBezTo>
                    <a:pt x="6379" y="13665"/>
                    <a:pt x="5536" y="13293"/>
                    <a:pt x="4970" y="12547"/>
                  </a:cubicBezTo>
                  <a:lnTo>
                    <a:pt x="5097" y="12514"/>
                  </a:lnTo>
                  <a:cubicBezTo>
                    <a:pt x="5348" y="12454"/>
                    <a:pt x="5526" y="12227"/>
                    <a:pt x="5526" y="11964"/>
                  </a:cubicBezTo>
                  <a:lnTo>
                    <a:pt x="5526" y="10941"/>
                  </a:lnTo>
                  <a:close/>
                  <a:moveTo>
                    <a:pt x="3805" y="12837"/>
                  </a:moveTo>
                  <a:cubicBezTo>
                    <a:pt x="4515" y="14051"/>
                    <a:pt x="5813" y="14794"/>
                    <a:pt x="7217" y="14797"/>
                  </a:cubicBezTo>
                  <a:cubicBezTo>
                    <a:pt x="7220" y="14797"/>
                    <a:pt x="7223" y="14797"/>
                    <a:pt x="7225" y="14797"/>
                  </a:cubicBezTo>
                  <a:cubicBezTo>
                    <a:pt x="8626" y="14797"/>
                    <a:pt x="9924" y="14054"/>
                    <a:pt x="10635" y="12849"/>
                  </a:cubicBezTo>
                  <a:lnTo>
                    <a:pt x="11767" y="13124"/>
                  </a:lnTo>
                  <a:cubicBezTo>
                    <a:pt x="12649" y="13344"/>
                    <a:pt x="13201" y="14217"/>
                    <a:pt x="13020" y="15105"/>
                  </a:cubicBezTo>
                  <a:lnTo>
                    <a:pt x="12404" y="18194"/>
                  </a:lnTo>
                  <a:lnTo>
                    <a:pt x="2027" y="18194"/>
                  </a:lnTo>
                  <a:lnTo>
                    <a:pt x="1408" y="15105"/>
                  </a:lnTo>
                  <a:cubicBezTo>
                    <a:pt x="1229" y="14214"/>
                    <a:pt x="1782" y="13341"/>
                    <a:pt x="2661" y="13124"/>
                  </a:cubicBezTo>
                  <a:lnTo>
                    <a:pt x="3805" y="12837"/>
                  </a:lnTo>
                  <a:close/>
                  <a:moveTo>
                    <a:pt x="10061" y="0"/>
                  </a:moveTo>
                  <a:cubicBezTo>
                    <a:pt x="9256" y="0"/>
                    <a:pt x="8461" y="426"/>
                    <a:pt x="8047" y="1221"/>
                  </a:cubicBezTo>
                  <a:cubicBezTo>
                    <a:pt x="7767" y="1162"/>
                    <a:pt x="7489" y="1134"/>
                    <a:pt x="7216" y="1134"/>
                  </a:cubicBezTo>
                  <a:cubicBezTo>
                    <a:pt x="5084" y="1134"/>
                    <a:pt x="3261" y="2863"/>
                    <a:pt x="3261" y="5098"/>
                  </a:cubicBezTo>
                  <a:lnTo>
                    <a:pt x="3261" y="7363"/>
                  </a:lnTo>
                  <a:cubicBezTo>
                    <a:pt x="3258" y="8398"/>
                    <a:pt x="3666" y="9392"/>
                    <a:pt x="4394" y="10132"/>
                  </a:cubicBezTo>
                  <a:lnTo>
                    <a:pt x="4394" y="11524"/>
                  </a:lnTo>
                  <a:lnTo>
                    <a:pt x="2386" y="12025"/>
                  </a:lnTo>
                  <a:cubicBezTo>
                    <a:pt x="921" y="12390"/>
                    <a:pt x="0" y="13846"/>
                    <a:pt x="299" y="15328"/>
                  </a:cubicBezTo>
                  <a:lnTo>
                    <a:pt x="1006" y="18870"/>
                  </a:lnTo>
                  <a:cubicBezTo>
                    <a:pt x="1060" y="19136"/>
                    <a:pt x="1293" y="19326"/>
                    <a:pt x="1562" y="19326"/>
                  </a:cubicBezTo>
                  <a:lnTo>
                    <a:pt x="12866" y="19326"/>
                  </a:lnTo>
                  <a:cubicBezTo>
                    <a:pt x="13138" y="19326"/>
                    <a:pt x="13371" y="19136"/>
                    <a:pt x="13422" y="18870"/>
                  </a:cubicBezTo>
                  <a:lnTo>
                    <a:pt x="14131" y="15328"/>
                  </a:lnTo>
                  <a:cubicBezTo>
                    <a:pt x="14430" y="13842"/>
                    <a:pt x="13506" y="12387"/>
                    <a:pt x="12039" y="12025"/>
                  </a:cubicBezTo>
                  <a:lnTo>
                    <a:pt x="10569" y="11665"/>
                  </a:lnTo>
                  <a:lnTo>
                    <a:pt x="10565" y="11665"/>
                  </a:lnTo>
                  <a:cubicBezTo>
                    <a:pt x="10505" y="11638"/>
                    <a:pt x="10445" y="11626"/>
                    <a:pt x="10378" y="11620"/>
                  </a:cubicBezTo>
                  <a:lnTo>
                    <a:pt x="9980" y="11524"/>
                  </a:lnTo>
                  <a:lnTo>
                    <a:pt x="9980" y="10207"/>
                  </a:lnTo>
                  <a:cubicBezTo>
                    <a:pt x="10750" y="9461"/>
                    <a:pt x="11188" y="8435"/>
                    <a:pt x="11188" y="7363"/>
                  </a:cubicBezTo>
                  <a:lnTo>
                    <a:pt x="11188" y="5098"/>
                  </a:lnTo>
                  <a:cubicBezTo>
                    <a:pt x="11188" y="4820"/>
                    <a:pt x="11157" y="4546"/>
                    <a:pt x="11100" y="4274"/>
                  </a:cubicBezTo>
                  <a:cubicBezTo>
                    <a:pt x="12459" y="3567"/>
                    <a:pt x="12739" y="1747"/>
                    <a:pt x="11659" y="663"/>
                  </a:cubicBezTo>
                  <a:cubicBezTo>
                    <a:pt x="11209" y="214"/>
                    <a:pt x="10632" y="0"/>
                    <a:pt x="100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E767552-897B-19EB-28E5-D5654E4AECC0}"/>
              </a:ext>
            </a:extLst>
          </p:cNvPr>
          <p:cNvSpPr txBox="1"/>
          <p:nvPr/>
        </p:nvSpPr>
        <p:spPr>
          <a:xfrm>
            <a:off x="1736387" y="2882607"/>
            <a:ext cx="661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ontserrat" panose="00000500000000000000" pitchFamily="2" charset="-52"/>
              </a:rPr>
              <a:t>Процесс поиска нужного оборудования может быть сложным и требовать много времени.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2BFD1B-A5CC-108B-7A40-302C381ABCDB}"/>
              </a:ext>
            </a:extLst>
          </p:cNvPr>
          <p:cNvSpPr txBox="1"/>
          <p:nvPr/>
        </p:nvSpPr>
        <p:spPr>
          <a:xfrm>
            <a:off x="1757730" y="4014261"/>
            <a:ext cx="6623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ontserrat" panose="00000500000000000000" pitchFamily="2" charset="-52"/>
              </a:rPr>
              <a:t>Могут сталкиваться с проблемами доступности нужных товаров или долгими сроками доставки. </a:t>
            </a:r>
            <a:endParaRPr lang="ru-RU" dirty="0"/>
          </a:p>
        </p:txBody>
      </p:sp>
      <p:grpSp>
        <p:nvGrpSpPr>
          <p:cNvPr id="3" name="Google Shape;9705;p76">
            <a:extLst>
              <a:ext uri="{FF2B5EF4-FFF2-40B4-BE49-F238E27FC236}">
                <a16:creationId xmlns:a16="http://schemas.microsoft.com/office/drawing/2014/main" id="{514819F4-DC9F-9841-BD32-2401D2BC261F}"/>
              </a:ext>
            </a:extLst>
          </p:cNvPr>
          <p:cNvGrpSpPr/>
          <p:nvPr/>
        </p:nvGrpSpPr>
        <p:grpSpPr>
          <a:xfrm>
            <a:off x="1087795" y="1258271"/>
            <a:ext cx="496118" cy="438032"/>
            <a:chOff x="-59889100" y="2671925"/>
            <a:chExt cx="319000" cy="315950"/>
          </a:xfrm>
          <a:solidFill>
            <a:srgbClr val="9A9A9A"/>
          </a:solidFill>
        </p:grpSpPr>
        <p:sp>
          <p:nvSpPr>
            <p:cNvPr id="4" name="Google Shape;9706;p76">
              <a:extLst>
                <a:ext uri="{FF2B5EF4-FFF2-40B4-BE49-F238E27FC236}">
                  <a16:creationId xmlns:a16="http://schemas.microsoft.com/office/drawing/2014/main" id="{5EE49EFE-0854-6400-4C2A-9838E05EEBAC}"/>
                </a:ext>
              </a:extLst>
            </p:cNvPr>
            <p:cNvSpPr/>
            <p:nvPr/>
          </p:nvSpPr>
          <p:spPr>
            <a:xfrm>
              <a:off x="-59889100" y="2672000"/>
              <a:ext cx="149675" cy="256025"/>
            </a:xfrm>
            <a:custGeom>
              <a:avLst/>
              <a:gdLst/>
              <a:ahLst/>
              <a:cxnLst/>
              <a:rect l="l" t="t" r="r" b="b"/>
              <a:pathLst>
                <a:path w="5987" h="10241" extrusionOk="0">
                  <a:moveTo>
                    <a:pt x="5073" y="946"/>
                  </a:moveTo>
                  <a:lnTo>
                    <a:pt x="5073" y="2647"/>
                  </a:lnTo>
                  <a:lnTo>
                    <a:pt x="5104" y="2647"/>
                  </a:lnTo>
                  <a:cubicBezTo>
                    <a:pt x="3623" y="3151"/>
                    <a:pt x="2489" y="4569"/>
                    <a:pt x="2489" y="6302"/>
                  </a:cubicBezTo>
                  <a:cubicBezTo>
                    <a:pt x="2489" y="6900"/>
                    <a:pt x="2647" y="7499"/>
                    <a:pt x="2867" y="8034"/>
                  </a:cubicBezTo>
                  <a:lnTo>
                    <a:pt x="1639" y="9263"/>
                  </a:lnTo>
                  <a:cubicBezTo>
                    <a:pt x="1103" y="8381"/>
                    <a:pt x="788" y="7373"/>
                    <a:pt x="788" y="6302"/>
                  </a:cubicBezTo>
                  <a:cubicBezTo>
                    <a:pt x="788" y="3750"/>
                    <a:pt x="2584" y="1513"/>
                    <a:pt x="5073" y="946"/>
                  </a:cubicBezTo>
                  <a:close/>
                  <a:moveTo>
                    <a:pt x="5482" y="1"/>
                  </a:moveTo>
                  <a:cubicBezTo>
                    <a:pt x="2395" y="442"/>
                    <a:pt x="0" y="3088"/>
                    <a:pt x="0" y="6270"/>
                  </a:cubicBezTo>
                  <a:cubicBezTo>
                    <a:pt x="0" y="7688"/>
                    <a:pt x="441" y="8979"/>
                    <a:pt x="1292" y="10082"/>
                  </a:cubicBezTo>
                  <a:cubicBezTo>
                    <a:pt x="1377" y="10184"/>
                    <a:pt x="1500" y="10241"/>
                    <a:pt x="1624" y="10241"/>
                  </a:cubicBezTo>
                  <a:cubicBezTo>
                    <a:pt x="1729" y="10241"/>
                    <a:pt x="1835" y="10200"/>
                    <a:pt x="1922" y="10114"/>
                  </a:cubicBezTo>
                  <a:lnTo>
                    <a:pt x="3718" y="8349"/>
                  </a:lnTo>
                  <a:cubicBezTo>
                    <a:pt x="3812" y="8223"/>
                    <a:pt x="3844" y="8003"/>
                    <a:pt x="3781" y="7845"/>
                  </a:cubicBezTo>
                  <a:cubicBezTo>
                    <a:pt x="3497" y="7373"/>
                    <a:pt x="3340" y="6806"/>
                    <a:pt x="3340" y="6270"/>
                  </a:cubicBezTo>
                  <a:cubicBezTo>
                    <a:pt x="3340" y="4884"/>
                    <a:pt x="4285" y="3655"/>
                    <a:pt x="5671" y="3309"/>
                  </a:cubicBezTo>
                  <a:cubicBezTo>
                    <a:pt x="5860" y="3277"/>
                    <a:pt x="5986" y="3120"/>
                    <a:pt x="5986" y="2899"/>
                  </a:cubicBezTo>
                  <a:lnTo>
                    <a:pt x="5986" y="379"/>
                  </a:lnTo>
                  <a:cubicBezTo>
                    <a:pt x="5955" y="190"/>
                    <a:pt x="5703" y="1"/>
                    <a:pt x="54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707;p76">
              <a:extLst>
                <a:ext uri="{FF2B5EF4-FFF2-40B4-BE49-F238E27FC236}">
                  <a16:creationId xmlns:a16="http://schemas.microsoft.com/office/drawing/2014/main" id="{F8F64732-8EB2-2022-0823-B047BC567612}"/>
                </a:ext>
              </a:extLst>
            </p:cNvPr>
            <p:cNvSpPr/>
            <p:nvPr/>
          </p:nvSpPr>
          <p:spPr>
            <a:xfrm>
              <a:off x="-59830825" y="2892525"/>
              <a:ext cx="201650" cy="95350"/>
            </a:xfrm>
            <a:custGeom>
              <a:avLst/>
              <a:gdLst/>
              <a:ahLst/>
              <a:cxnLst/>
              <a:rect l="l" t="t" r="r" b="b"/>
              <a:pathLst>
                <a:path w="8066" h="3814" extrusionOk="0">
                  <a:moveTo>
                    <a:pt x="5735" y="946"/>
                  </a:moveTo>
                  <a:lnTo>
                    <a:pt x="6963" y="2175"/>
                  </a:lnTo>
                  <a:cubicBezTo>
                    <a:pt x="6113" y="2710"/>
                    <a:pt x="5073" y="2994"/>
                    <a:pt x="4065" y="2994"/>
                  </a:cubicBezTo>
                  <a:cubicBezTo>
                    <a:pt x="3025" y="2994"/>
                    <a:pt x="2017" y="2710"/>
                    <a:pt x="1135" y="2175"/>
                  </a:cubicBezTo>
                  <a:lnTo>
                    <a:pt x="2364" y="946"/>
                  </a:lnTo>
                  <a:cubicBezTo>
                    <a:pt x="2868" y="1198"/>
                    <a:pt x="3466" y="1356"/>
                    <a:pt x="4065" y="1356"/>
                  </a:cubicBezTo>
                  <a:cubicBezTo>
                    <a:pt x="4600" y="1356"/>
                    <a:pt x="5199" y="1198"/>
                    <a:pt x="5735" y="946"/>
                  </a:cubicBezTo>
                  <a:close/>
                  <a:moveTo>
                    <a:pt x="5758" y="1"/>
                  </a:moveTo>
                  <a:cubicBezTo>
                    <a:pt x="5693" y="1"/>
                    <a:pt x="5630" y="11"/>
                    <a:pt x="5577" y="32"/>
                  </a:cubicBezTo>
                  <a:cubicBezTo>
                    <a:pt x="5105" y="316"/>
                    <a:pt x="4569" y="474"/>
                    <a:pt x="4002" y="474"/>
                  </a:cubicBezTo>
                  <a:cubicBezTo>
                    <a:pt x="3956" y="476"/>
                    <a:pt x="3911" y="478"/>
                    <a:pt x="3865" y="478"/>
                  </a:cubicBezTo>
                  <a:cubicBezTo>
                    <a:pt x="3376" y="478"/>
                    <a:pt x="2890" y="326"/>
                    <a:pt x="2458" y="95"/>
                  </a:cubicBezTo>
                  <a:cubicBezTo>
                    <a:pt x="2389" y="54"/>
                    <a:pt x="2315" y="31"/>
                    <a:pt x="2239" y="31"/>
                  </a:cubicBezTo>
                  <a:cubicBezTo>
                    <a:pt x="2142" y="31"/>
                    <a:pt x="2043" y="70"/>
                    <a:pt x="1954" y="158"/>
                  </a:cubicBezTo>
                  <a:lnTo>
                    <a:pt x="190" y="1923"/>
                  </a:lnTo>
                  <a:cubicBezTo>
                    <a:pt x="1" y="2143"/>
                    <a:pt x="32" y="2395"/>
                    <a:pt x="221" y="2553"/>
                  </a:cubicBezTo>
                  <a:cubicBezTo>
                    <a:pt x="1324" y="3403"/>
                    <a:pt x="2616" y="3813"/>
                    <a:pt x="4002" y="3813"/>
                  </a:cubicBezTo>
                  <a:cubicBezTo>
                    <a:pt x="5388" y="3813"/>
                    <a:pt x="6711" y="3403"/>
                    <a:pt x="7814" y="2521"/>
                  </a:cubicBezTo>
                  <a:cubicBezTo>
                    <a:pt x="8035" y="2364"/>
                    <a:pt x="8066" y="2080"/>
                    <a:pt x="7877" y="1891"/>
                  </a:cubicBezTo>
                  <a:lnTo>
                    <a:pt x="6113" y="127"/>
                  </a:lnTo>
                  <a:cubicBezTo>
                    <a:pt x="6029" y="43"/>
                    <a:pt x="5889" y="1"/>
                    <a:pt x="57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708;p76">
              <a:extLst>
                <a:ext uri="{FF2B5EF4-FFF2-40B4-BE49-F238E27FC236}">
                  <a16:creationId xmlns:a16="http://schemas.microsoft.com/office/drawing/2014/main" id="{5884D247-9C76-E01A-65A6-F0BE60647D2F}"/>
                </a:ext>
              </a:extLst>
            </p:cNvPr>
            <p:cNvSpPr/>
            <p:nvPr/>
          </p:nvSpPr>
          <p:spPr>
            <a:xfrm>
              <a:off x="-59719775" y="2671925"/>
              <a:ext cx="149675" cy="256425"/>
            </a:xfrm>
            <a:custGeom>
              <a:avLst/>
              <a:gdLst/>
              <a:ahLst/>
              <a:cxnLst/>
              <a:rect l="l" t="t" r="r" b="b"/>
              <a:pathLst>
                <a:path w="5987" h="10257" extrusionOk="0">
                  <a:moveTo>
                    <a:pt x="820" y="917"/>
                  </a:moveTo>
                  <a:cubicBezTo>
                    <a:pt x="3309" y="1453"/>
                    <a:pt x="5105" y="3690"/>
                    <a:pt x="5105" y="6273"/>
                  </a:cubicBezTo>
                  <a:cubicBezTo>
                    <a:pt x="5073" y="7344"/>
                    <a:pt x="4790" y="8352"/>
                    <a:pt x="4254" y="9235"/>
                  </a:cubicBezTo>
                  <a:lnTo>
                    <a:pt x="3025" y="8006"/>
                  </a:lnTo>
                  <a:cubicBezTo>
                    <a:pt x="3309" y="7502"/>
                    <a:pt x="3435" y="6903"/>
                    <a:pt x="3435" y="6305"/>
                  </a:cubicBezTo>
                  <a:cubicBezTo>
                    <a:pt x="3435" y="4572"/>
                    <a:pt x="2332" y="3154"/>
                    <a:pt x="820" y="2650"/>
                  </a:cubicBezTo>
                  <a:lnTo>
                    <a:pt x="820" y="917"/>
                  </a:lnTo>
                  <a:close/>
                  <a:moveTo>
                    <a:pt x="419" y="0"/>
                  </a:moveTo>
                  <a:cubicBezTo>
                    <a:pt x="190" y="0"/>
                    <a:pt x="1" y="180"/>
                    <a:pt x="1" y="413"/>
                  </a:cubicBezTo>
                  <a:lnTo>
                    <a:pt x="1" y="2934"/>
                  </a:lnTo>
                  <a:cubicBezTo>
                    <a:pt x="1" y="3123"/>
                    <a:pt x="127" y="3280"/>
                    <a:pt x="316" y="3312"/>
                  </a:cubicBezTo>
                  <a:cubicBezTo>
                    <a:pt x="1639" y="3658"/>
                    <a:pt x="2647" y="4855"/>
                    <a:pt x="2647" y="6273"/>
                  </a:cubicBezTo>
                  <a:cubicBezTo>
                    <a:pt x="2647" y="6809"/>
                    <a:pt x="2490" y="7376"/>
                    <a:pt x="2206" y="7848"/>
                  </a:cubicBezTo>
                  <a:cubicBezTo>
                    <a:pt x="2080" y="8006"/>
                    <a:pt x="2112" y="8195"/>
                    <a:pt x="2269" y="8352"/>
                  </a:cubicBezTo>
                  <a:lnTo>
                    <a:pt x="4065" y="10117"/>
                  </a:lnTo>
                  <a:cubicBezTo>
                    <a:pt x="4149" y="10214"/>
                    <a:pt x="4251" y="10257"/>
                    <a:pt x="4353" y="10257"/>
                  </a:cubicBezTo>
                  <a:cubicBezTo>
                    <a:pt x="4481" y="10257"/>
                    <a:pt x="4608" y="10190"/>
                    <a:pt x="4695" y="10085"/>
                  </a:cubicBezTo>
                  <a:cubicBezTo>
                    <a:pt x="5514" y="8982"/>
                    <a:pt x="5987" y="7659"/>
                    <a:pt x="5987" y="6273"/>
                  </a:cubicBezTo>
                  <a:cubicBezTo>
                    <a:pt x="5892" y="3123"/>
                    <a:pt x="3529" y="445"/>
                    <a:pt x="474" y="4"/>
                  </a:cubicBezTo>
                  <a:cubicBezTo>
                    <a:pt x="455" y="1"/>
                    <a:pt x="437" y="0"/>
                    <a:pt x="4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9709;p76">
              <a:extLst>
                <a:ext uri="{FF2B5EF4-FFF2-40B4-BE49-F238E27FC236}">
                  <a16:creationId xmlns:a16="http://schemas.microsoft.com/office/drawing/2014/main" id="{6A88CC77-997A-D953-EDC3-30A0368080C9}"/>
                </a:ext>
              </a:extLst>
            </p:cNvPr>
            <p:cNvSpPr/>
            <p:nvPr/>
          </p:nvSpPr>
          <p:spPr>
            <a:xfrm>
              <a:off x="-59762300" y="2757075"/>
              <a:ext cx="63025" cy="145725"/>
            </a:xfrm>
            <a:custGeom>
              <a:avLst/>
              <a:gdLst/>
              <a:ahLst/>
              <a:cxnLst/>
              <a:rect l="l" t="t" r="r" b="b"/>
              <a:pathLst>
                <a:path w="2521" h="5829" extrusionOk="0">
                  <a:moveTo>
                    <a:pt x="1261" y="0"/>
                  </a:moveTo>
                  <a:cubicBezTo>
                    <a:pt x="1040" y="0"/>
                    <a:pt x="820" y="189"/>
                    <a:pt x="820" y="378"/>
                  </a:cubicBezTo>
                  <a:lnTo>
                    <a:pt x="820" y="662"/>
                  </a:lnTo>
                  <a:cubicBezTo>
                    <a:pt x="347" y="819"/>
                    <a:pt x="1" y="1292"/>
                    <a:pt x="1" y="1827"/>
                  </a:cubicBezTo>
                  <a:cubicBezTo>
                    <a:pt x="1" y="2521"/>
                    <a:pt x="568" y="2899"/>
                    <a:pt x="977" y="3214"/>
                  </a:cubicBezTo>
                  <a:cubicBezTo>
                    <a:pt x="1292" y="3466"/>
                    <a:pt x="1670" y="3686"/>
                    <a:pt x="1670" y="3938"/>
                  </a:cubicBezTo>
                  <a:cubicBezTo>
                    <a:pt x="1670" y="4159"/>
                    <a:pt x="1450" y="4348"/>
                    <a:pt x="1261" y="4348"/>
                  </a:cubicBezTo>
                  <a:cubicBezTo>
                    <a:pt x="1072" y="4348"/>
                    <a:pt x="820" y="4159"/>
                    <a:pt x="820" y="3938"/>
                  </a:cubicBezTo>
                  <a:cubicBezTo>
                    <a:pt x="820" y="3686"/>
                    <a:pt x="631" y="3497"/>
                    <a:pt x="442" y="3497"/>
                  </a:cubicBezTo>
                  <a:cubicBezTo>
                    <a:pt x="253" y="3497"/>
                    <a:pt x="32" y="3686"/>
                    <a:pt x="32" y="3938"/>
                  </a:cubicBezTo>
                  <a:cubicBezTo>
                    <a:pt x="32" y="4474"/>
                    <a:pt x="410" y="4915"/>
                    <a:pt x="883" y="5104"/>
                  </a:cubicBezTo>
                  <a:lnTo>
                    <a:pt x="883" y="5387"/>
                  </a:lnTo>
                  <a:cubicBezTo>
                    <a:pt x="883" y="5608"/>
                    <a:pt x="1072" y="5829"/>
                    <a:pt x="1292" y="5829"/>
                  </a:cubicBezTo>
                  <a:cubicBezTo>
                    <a:pt x="1544" y="5829"/>
                    <a:pt x="1702" y="5608"/>
                    <a:pt x="1702" y="5387"/>
                  </a:cubicBezTo>
                  <a:lnTo>
                    <a:pt x="1702" y="5104"/>
                  </a:lnTo>
                  <a:cubicBezTo>
                    <a:pt x="2175" y="4946"/>
                    <a:pt x="2521" y="4474"/>
                    <a:pt x="2521" y="3938"/>
                  </a:cubicBezTo>
                  <a:cubicBezTo>
                    <a:pt x="2521" y="3245"/>
                    <a:pt x="1985" y="2867"/>
                    <a:pt x="1544" y="2552"/>
                  </a:cubicBezTo>
                  <a:cubicBezTo>
                    <a:pt x="1229" y="2300"/>
                    <a:pt x="883" y="2079"/>
                    <a:pt x="883" y="1827"/>
                  </a:cubicBezTo>
                  <a:cubicBezTo>
                    <a:pt x="883" y="1607"/>
                    <a:pt x="1072" y="1418"/>
                    <a:pt x="1292" y="1418"/>
                  </a:cubicBezTo>
                  <a:cubicBezTo>
                    <a:pt x="1544" y="1418"/>
                    <a:pt x="1702" y="1607"/>
                    <a:pt x="1702" y="1827"/>
                  </a:cubicBezTo>
                  <a:cubicBezTo>
                    <a:pt x="1702" y="2079"/>
                    <a:pt x="1891" y="2268"/>
                    <a:pt x="2143" y="2268"/>
                  </a:cubicBezTo>
                  <a:cubicBezTo>
                    <a:pt x="2364" y="2268"/>
                    <a:pt x="2521" y="2079"/>
                    <a:pt x="2521" y="1827"/>
                  </a:cubicBezTo>
                  <a:cubicBezTo>
                    <a:pt x="2521" y="1292"/>
                    <a:pt x="2175" y="851"/>
                    <a:pt x="1702" y="662"/>
                  </a:cubicBezTo>
                  <a:lnTo>
                    <a:pt x="1702" y="378"/>
                  </a:lnTo>
                  <a:cubicBezTo>
                    <a:pt x="1702" y="189"/>
                    <a:pt x="1513" y="0"/>
                    <a:pt x="12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340;p37">
            <a:extLst>
              <a:ext uri="{FF2B5EF4-FFF2-40B4-BE49-F238E27FC236}">
                <a16:creationId xmlns:a16="http://schemas.microsoft.com/office/drawing/2014/main" id="{CC55E53C-A52F-D4FF-0DF8-E2816A26BE78}"/>
              </a:ext>
            </a:extLst>
          </p:cNvPr>
          <p:cNvSpPr txBox="1">
            <a:spLocks/>
          </p:cNvSpPr>
          <p:nvPr/>
        </p:nvSpPr>
        <p:spPr>
          <a:xfrm>
            <a:off x="1707960" y="1140169"/>
            <a:ext cx="66132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19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marL="0" indent="0"/>
            <a:r>
              <a:rPr lang="ru-RU" dirty="0">
                <a:latin typeface="Montserrat" panose="00000500000000000000" pitchFamily="2" charset="-52"/>
              </a:rPr>
              <a:t>Наш заказчик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2D1835-0794-9A73-B2F2-C2F72A695546}"/>
              </a:ext>
            </a:extLst>
          </p:cNvPr>
          <p:cNvSpPr txBox="1"/>
          <p:nvPr/>
        </p:nvSpPr>
        <p:spPr>
          <a:xfrm>
            <a:off x="1707960" y="1295945"/>
            <a:ext cx="73098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anose="00000500000000000000" pitchFamily="2" charset="-52"/>
              </a:rPr>
              <a:t> </a:t>
            </a:r>
            <a:endParaRPr lang="ru-RU" dirty="0"/>
          </a:p>
          <a:p>
            <a:r>
              <a:rPr lang="ru-RU" dirty="0">
                <a:latin typeface="Montserrat" panose="00000500000000000000" pitchFamily="2" charset="-52"/>
              </a:rPr>
              <a:t>Онлайн-конструкторы сайтов предоставляют базовый функционал, но ограничивают гибкость и конкурентоспособность. Маркетплейсы также используются для быстрого выхода на рынок, но забирают процент от продаж и ограничивают контроль над брендом.</a:t>
            </a:r>
          </a:p>
          <a:p>
            <a:endParaRPr lang="ru-RU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>
          <a:extLst>
            <a:ext uri="{FF2B5EF4-FFF2-40B4-BE49-F238E27FC236}">
              <a16:creationId xmlns:a16="http://schemas.microsoft.com/office/drawing/2014/main" id="{994C15E9-359D-87C5-96CD-B0EBE9B85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9">
            <a:extLst>
              <a:ext uri="{FF2B5EF4-FFF2-40B4-BE49-F238E27FC236}">
                <a16:creationId xmlns:a16="http://schemas.microsoft.com/office/drawing/2014/main" id="{C0DCE380-5F2B-7856-A5AD-183D602227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Montserrat" panose="00000500000000000000" pitchFamily="2" charset="-52"/>
              </a:rPr>
              <a:t>Обзор аналогов</a:t>
            </a:r>
            <a:endParaRPr b="1" dirty="0">
              <a:latin typeface="Montserrat" panose="00000500000000000000" pitchFamily="2" charset="-5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FFC51F-FA58-DB8A-E297-4750290B7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74" y="1143421"/>
            <a:ext cx="8575251" cy="326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731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9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Montserrat" panose="00000500000000000000" pitchFamily="2" charset="-52"/>
              </a:rPr>
              <a:t>Обзор аналогов - выводы</a:t>
            </a:r>
            <a:endParaRPr b="1" dirty="0">
              <a:latin typeface="Montserrat" panose="00000500000000000000" pitchFamily="2" charset="-52"/>
            </a:endParaRPr>
          </a:p>
        </p:txBody>
      </p:sp>
      <p:sp>
        <p:nvSpPr>
          <p:cNvPr id="8" name="Google Shape;625;p51">
            <a:extLst>
              <a:ext uri="{FF2B5EF4-FFF2-40B4-BE49-F238E27FC236}">
                <a16:creationId xmlns:a16="http://schemas.microsoft.com/office/drawing/2014/main" id="{CB00B920-516B-A194-3C3B-0413E14FD1D7}"/>
              </a:ext>
            </a:extLst>
          </p:cNvPr>
          <p:cNvSpPr txBox="1"/>
          <p:nvPr/>
        </p:nvSpPr>
        <p:spPr>
          <a:xfrm>
            <a:off x="722375" y="1078460"/>
            <a:ext cx="1958479" cy="28149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lt1"/>
                </a:solidFill>
                <a:latin typeface="Montserrat" panose="00000500000000000000" pitchFamily="2" charset="-52"/>
                <a:ea typeface="Figtree Black"/>
                <a:cs typeface="Figtree Black"/>
                <a:sym typeface="Figtree Black"/>
              </a:rPr>
              <a:t>Что мы возьмем?</a:t>
            </a:r>
            <a:endParaRPr sz="1200" dirty="0">
              <a:solidFill>
                <a:schemeClr val="lt1"/>
              </a:solidFill>
              <a:latin typeface="Montserrat" panose="00000500000000000000" pitchFamily="2" charset="-52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C1429F7-F0C5-B398-A9BC-4CD1443CA5BD}"/>
              </a:ext>
            </a:extLst>
          </p:cNvPr>
          <p:cNvSpPr/>
          <p:nvPr/>
        </p:nvSpPr>
        <p:spPr>
          <a:xfrm>
            <a:off x="744977" y="1534413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solidFill>
                <a:srgbClr val="7A687C"/>
              </a:solidFill>
              <a:latin typeface="Montserrat" panose="00000500000000000000" pitchFamily="2" charset="-5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73F8CB-7B42-D71C-D6C2-42ED2F5E401F}"/>
              </a:ext>
            </a:extLst>
          </p:cNvPr>
          <p:cNvSpPr txBox="1"/>
          <p:nvPr/>
        </p:nvSpPr>
        <p:spPr>
          <a:xfrm>
            <a:off x="872833" y="1426328"/>
            <a:ext cx="7708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ontserrat" panose="00000500000000000000" pitchFamily="2" charset="-52"/>
                <a:ea typeface="Times New Roman" panose="02020603050405020304" pitchFamily="18" charset="0"/>
              </a:rPr>
              <a:t>В</a:t>
            </a:r>
            <a:r>
              <a:rPr lang="ru-RU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се</a:t>
            </a:r>
            <a:r>
              <a:rPr lang="ru-RU" spc="-2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 </a:t>
            </a:r>
            <a:r>
              <a:rPr lang="ru-RU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базовые</a:t>
            </a:r>
            <a:r>
              <a:rPr lang="ru-RU" spc="-35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 </a:t>
            </a:r>
            <a:r>
              <a:rPr lang="ru-RU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функции,</a:t>
            </a:r>
            <a:r>
              <a:rPr lang="ru-RU" spc="-35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 </a:t>
            </a:r>
            <a:r>
              <a:rPr lang="ru-RU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которыми</a:t>
            </a:r>
            <a:r>
              <a:rPr lang="ru-RU" spc="-5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 </a:t>
            </a:r>
            <a:r>
              <a:rPr lang="ru-RU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обладают</a:t>
            </a:r>
            <a:r>
              <a:rPr lang="ru-RU" spc="-25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 </a:t>
            </a:r>
            <a:r>
              <a:rPr lang="ru-RU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уже</a:t>
            </a:r>
            <a:r>
              <a:rPr lang="ru-RU" spc="-34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 </a:t>
            </a:r>
            <a:r>
              <a:rPr lang="en-US" spc="-34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 </a:t>
            </a:r>
            <a:r>
              <a:rPr lang="ru-RU" spc="-340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             </a:t>
            </a:r>
            <a:r>
              <a:rPr lang="ru-RU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существующие сайты</a:t>
            </a:r>
            <a:endParaRPr lang="ru-RU" sz="1100" dirty="0">
              <a:latin typeface="Montserrat" panose="00000500000000000000" pitchFamily="2" charset="-5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4D73C8A-28A2-75C2-1199-EEB07C8EE3E3}"/>
              </a:ext>
            </a:extLst>
          </p:cNvPr>
          <p:cNvSpPr/>
          <p:nvPr/>
        </p:nvSpPr>
        <p:spPr>
          <a:xfrm>
            <a:off x="744977" y="184564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solidFill>
                <a:srgbClr val="7A687C"/>
              </a:solidFill>
              <a:latin typeface="Montserrat" panose="00000500000000000000" pitchFamily="2" charset="-5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A974F5-D490-6EA5-22BE-D604750363CB}"/>
              </a:ext>
            </a:extLst>
          </p:cNvPr>
          <p:cNvSpPr txBox="1"/>
          <p:nvPr/>
        </p:nvSpPr>
        <p:spPr>
          <a:xfrm>
            <a:off x="872833" y="1742238"/>
            <a:ext cx="7232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Возможность фильтрации поиска по товару</a:t>
            </a:r>
            <a:endParaRPr lang="ru-RU" sz="1100" dirty="0">
              <a:latin typeface="Montserrat" panose="00000500000000000000" pitchFamily="2" charset="-52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11C23DE-A71D-620F-C2BE-47FC11378B47}"/>
              </a:ext>
            </a:extLst>
          </p:cNvPr>
          <p:cNvSpPr/>
          <p:nvPr/>
        </p:nvSpPr>
        <p:spPr>
          <a:xfrm>
            <a:off x="744977" y="2177053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solidFill>
                <a:srgbClr val="7A687C"/>
              </a:solidFill>
              <a:latin typeface="Montserrat" panose="00000500000000000000" pitchFamily="2" charset="-5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1EDF47-4C1E-14E8-3FC5-EE52EBF75317}"/>
              </a:ext>
            </a:extLst>
          </p:cNvPr>
          <p:cNvSpPr txBox="1"/>
          <p:nvPr/>
        </p:nvSpPr>
        <p:spPr>
          <a:xfrm>
            <a:off x="872832" y="2065427"/>
            <a:ext cx="7232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Возможность оставить/посмотреть отзыв на товар</a:t>
            </a:r>
            <a:endParaRPr lang="ru-RU" sz="1100" dirty="0">
              <a:latin typeface="Montserrat" panose="00000500000000000000" pitchFamily="2" charset="-52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CB8AF73-1DF1-B850-D799-C2C2266A9698}"/>
              </a:ext>
            </a:extLst>
          </p:cNvPr>
          <p:cNvSpPr/>
          <p:nvPr/>
        </p:nvSpPr>
        <p:spPr>
          <a:xfrm>
            <a:off x="744977" y="2495115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solidFill>
                <a:srgbClr val="7A687C"/>
              </a:solidFill>
              <a:latin typeface="Montserrat" panose="00000500000000000000" pitchFamily="2" charset="-5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9FBE03-4A01-2F1E-8F62-DBC871E6B53E}"/>
              </a:ext>
            </a:extLst>
          </p:cNvPr>
          <p:cNvSpPr txBox="1"/>
          <p:nvPr/>
        </p:nvSpPr>
        <p:spPr>
          <a:xfrm>
            <a:off x="872832" y="2383055"/>
            <a:ext cx="7232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Возможность сравнения различных товаров</a:t>
            </a:r>
            <a:endParaRPr lang="ru-RU" sz="1100" dirty="0">
              <a:latin typeface="Montserrat" panose="00000500000000000000" pitchFamily="2" charset="-52"/>
            </a:endParaRPr>
          </a:p>
        </p:txBody>
      </p:sp>
      <p:sp>
        <p:nvSpPr>
          <p:cNvPr id="17" name="Google Shape;625;p51">
            <a:extLst>
              <a:ext uri="{FF2B5EF4-FFF2-40B4-BE49-F238E27FC236}">
                <a16:creationId xmlns:a16="http://schemas.microsoft.com/office/drawing/2014/main" id="{EE758D1F-82CC-1730-C39B-E09B3743A04E}"/>
              </a:ext>
            </a:extLst>
          </p:cNvPr>
          <p:cNvSpPr txBox="1"/>
          <p:nvPr/>
        </p:nvSpPr>
        <p:spPr>
          <a:xfrm>
            <a:off x="722375" y="2777032"/>
            <a:ext cx="1958480" cy="28006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lt1"/>
                </a:solidFill>
                <a:latin typeface="Montserrat" panose="00000500000000000000" pitchFamily="2" charset="-52"/>
                <a:ea typeface="Figtree Black"/>
                <a:cs typeface="Figtree Black"/>
                <a:sym typeface="Figtree Black"/>
              </a:rPr>
              <a:t>Что мы не возьмем?</a:t>
            </a:r>
            <a:endParaRPr sz="1200" dirty="0">
              <a:solidFill>
                <a:schemeClr val="lt1"/>
              </a:solidFill>
              <a:latin typeface="Montserrat" panose="00000500000000000000" pitchFamily="2" charset="-52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410900-53FE-4309-83F3-D3B68ABA317E}"/>
              </a:ext>
            </a:extLst>
          </p:cNvPr>
          <p:cNvSpPr/>
          <p:nvPr/>
        </p:nvSpPr>
        <p:spPr>
          <a:xfrm>
            <a:off x="753354" y="3242839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7A687C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52E2DA-3BB6-C18C-B4F1-C15F7E3157CA}"/>
              </a:ext>
            </a:extLst>
          </p:cNvPr>
          <p:cNvSpPr txBox="1"/>
          <p:nvPr/>
        </p:nvSpPr>
        <p:spPr>
          <a:xfrm>
            <a:off x="872832" y="3111809"/>
            <a:ext cx="7232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ontserrat" panose="00000500000000000000" pitchFamily="2" charset="-52"/>
              </a:rPr>
              <a:t>Страница блога</a:t>
            </a:r>
            <a:endParaRPr lang="ru-RU" sz="1100" dirty="0">
              <a:latin typeface="Montserrat" panose="00000500000000000000" pitchFamily="2" charset="-52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D01C296-61CC-FB6D-8535-E2C9AFFF9FC0}"/>
              </a:ext>
            </a:extLst>
          </p:cNvPr>
          <p:cNvSpPr/>
          <p:nvPr/>
        </p:nvSpPr>
        <p:spPr>
          <a:xfrm>
            <a:off x="744976" y="3549174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7A687C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B61622-F4B2-823C-CD14-E8DC6402019F}"/>
              </a:ext>
            </a:extLst>
          </p:cNvPr>
          <p:cNvSpPr txBox="1"/>
          <p:nvPr/>
        </p:nvSpPr>
        <p:spPr>
          <a:xfrm>
            <a:off x="872832" y="3440284"/>
            <a:ext cx="7232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ontserrat" panose="00000500000000000000" pitchFamily="2" charset="-52"/>
              </a:rPr>
              <a:t>Информация о скидках и акциях</a:t>
            </a:r>
            <a:endParaRPr lang="ru-RU" sz="1100" dirty="0">
              <a:latin typeface="Montserrat" panose="00000500000000000000" pitchFamily="2" charset="-52"/>
            </a:endParaRPr>
          </a:p>
        </p:txBody>
      </p:sp>
      <p:sp>
        <p:nvSpPr>
          <p:cNvPr id="23" name="Google Shape;625;p51">
            <a:extLst>
              <a:ext uri="{FF2B5EF4-FFF2-40B4-BE49-F238E27FC236}">
                <a16:creationId xmlns:a16="http://schemas.microsoft.com/office/drawing/2014/main" id="{0070EA7B-170B-8B5B-1557-111AB138D3BD}"/>
              </a:ext>
            </a:extLst>
          </p:cNvPr>
          <p:cNvSpPr txBox="1"/>
          <p:nvPr/>
        </p:nvSpPr>
        <p:spPr>
          <a:xfrm>
            <a:off x="722375" y="3803665"/>
            <a:ext cx="1958480" cy="28006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lt1"/>
                </a:solidFill>
                <a:latin typeface="Montserrat" panose="00000500000000000000" pitchFamily="2" charset="-52"/>
                <a:ea typeface="Figtree Black"/>
                <a:cs typeface="Figtree Black"/>
                <a:sym typeface="Figtree Black"/>
              </a:rPr>
              <a:t>Наши отличия/фичи</a:t>
            </a:r>
            <a:endParaRPr sz="1200" dirty="0">
              <a:solidFill>
                <a:schemeClr val="lt1"/>
              </a:solidFill>
              <a:latin typeface="Montserrat" panose="00000500000000000000" pitchFamily="2" charset="-52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9C05817-58B2-1429-A5A8-236B8CB08604}"/>
              </a:ext>
            </a:extLst>
          </p:cNvPr>
          <p:cNvSpPr/>
          <p:nvPr/>
        </p:nvSpPr>
        <p:spPr>
          <a:xfrm>
            <a:off x="744976" y="4268440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7A687C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FE0726-26E4-5588-81F4-09FE1CB0EC30}"/>
              </a:ext>
            </a:extLst>
          </p:cNvPr>
          <p:cNvSpPr txBox="1"/>
          <p:nvPr/>
        </p:nvSpPr>
        <p:spPr>
          <a:xfrm>
            <a:off x="872832" y="4166398"/>
            <a:ext cx="4107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ontserrat" panose="00000500000000000000" pitchFamily="2" charset="-52"/>
              </a:rPr>
              <a:t>Упор на дизайн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18F20B-2FC7-0774-4A89-056C68ED69E5}"/>
              </a:ext>
            </a:extLst>
          </p:cNvPr>
          <p:cNvSpPr txBox="1"/>
          <p:nvPr/>
        </p:nvSpPr>
        <p:spPr>
          <a:xfrm>
            <a:off x="872832" y="4541454"/>
            <a:ext cx="4107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ontserrat" panose="00000500000000000000" pitchFamily="2" charset="-52"/>
              </a:rPr>
              <a:t>Страница оформления кредита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64F3ED9-6DC6-51C0-D819-4960DEB34B63}"/>
              </a:ext>
            </a:extLst>
          </p:cNvPr>
          <p:cNvSpPr/>
          <p:nvPr/>
        </p:nvSpPr>
        <p:spPr>
          <a:xfrm>
            <a:off x="744975" y="4680139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7A687C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" name="Google Shape;839;p59"/>
          <p:cNvGrpSpPr/>
          <p:nvPr/>
        </p:nvGrpSpPr>
        <p:grpSpPr>
          <a:xfrm>
            <a:off x="4805617" y="1104780"/>
            <a:ext cx="2915911" cy="1881355"/>
            <a:chOff x="4489026" y="1269550"/>
            <a:chExt cx="3696173" cy="2384782"/>
          </a:xfrm>
        </p:grpSpPr>
        <p:sp>
          <p:nvSpPr>
            <p:cNvPr id="840" name="Google Shape;840;p59"/>
            <p:cNvSpPr/>
            <p:nvPr/>
          </p:nvSpPr>
          <p:spPr>
            <a:xfrm>
              <a:off x="4601661" y="1269550"/>
              <a:ext cx="3470886" cy="2132617"/>
            </a:xfrm>
            <a:custGeom>
              <a:avLst/>
              <a:gdLst/>
              <a:ahLst/>
              <a:cxnLst/>
              <a:rect l="l" t="t" r="r" b="b"/>
              <a:pathLst>
                <a:path w="163895" h="100702" extrusionOk="0">
                  <a:moveTo>
                    <a:pt x="8116" y="0"/>
                  </a:moveTo>
                  <a:cubicBezTo>
                    <a:pt x="3557" y="0"/>
                    <a:pt x="0" y="3678"/>
                    <a:pt x="0" y="8238"/>
                  </a:cubicBezTo>
                  <a:lnTo>
                    <a:pt x="0" y="100701"/>
                  </a:lnTo>
                  <a:lnTo>
                    <a:pt x="163894" y="100701"/>
                  </a:lnTo>
                  <a:lnTo>
                    <a:pt x="163894" y="8238"/>
                  </a:lnTo>
                  <a:cubicBezTo>
                    <a:pt x="163894" y="3678"/>
                    <a:pt x="160338" y="0"/>
                    <a:pt x="155778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9"/>
            <p:cNvSpPr/>
            <p:nvPr/>
          </p:nvSpPr>
          <p:spPr>
            <a:xfrm>
              <a:off x="4489026" y="3399406"/>
              <a:ext cx="3696173" cy="112664"/>
            </a:xfrm>
            <a:custGeom>
              <a:avLst/>
              <a:gdLst/>
              <a:ahLst/>
              <a:cxnLst/>
              <a:rect l="l" t="t" r="r" b="b"/>
              <a:pathLst>
                <a:path w="174533" h="5320" extrusionOk="0">
                  <a:moveTo>
                    <a:pt x="0" y="0"/>
                  </a:moveTo>
                  <a:lnTo>
                    <a:pt x="0" y="5320"/>
                  </a:lnTo>
                  <a:lnTo>
                    <a:pt x="174532" y="5320"/>
                  </a:lnTo>
                  <a:lnTo>
                    <a:pt x="174532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9"/>
            <p:cNvSpPr/>
            <p:nvPr/>
          </p:nvSpPr>
          <p:spPr>
            <a:xfrm>
              <a:off x="4489026" y="3512041"/>
              <a:ext cx="3696173" cy="142292"/>
            </a:xfrm>
            <a:custGeom>
              <a:avLst/>
              <a:gdLst/>
              <a:ahLst/>
              <a:cxnLst/>
              <a:rect l="l" t="t" r="r" b="b"/>
              <a:pathLst>
                <a:path w="174533" h="6719" extrusionOk="0">
                  <a:moveTo>
                    <a:pt x="0" y="1"/>
                  </a:moveTo>
                  <a:cubicBezTo>
                    <a:pt x="3040" y="4165"/>
                    <a:pt x="8876" y="6718"/>
                    <a:pt x="15350" y="6718"/>
                  </a:cubicBezTo>
                  <a:lnTo>
                    <a:pt x="159213" y="6718"/>
                  </a:lnTo>
                  <a:cubicBezTo>
                    <a:pt x="165657" y="6718"/>
                    <a:pt x="171493" y="4165"/>
                    <a:pt x="174532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9"/>
            <p:cNvSpPr/>
            <p:nvPr/>
          </p:nvSpPr>
          <p:spPr>
            <a:xfrm>
              <a:off x="6250185" y="1346150"/>
              <a:ext cx="173700" cy="60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4" name="Google Shape;844;p59"/>
          <p:cNvSpPr txBox="1">
            <a:spLocks noGrp="1"/>
          </p:cNvSpPr>
          <p:nvPr>
            <p:ph type="title"/>
          </p:nvPr>
        </p:nvSpPr>
        <p:spPr>
          <a:xfrm>
            <a:off x="878875" y="1533125"/>
            <a:ext cx="3024900" cy="64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Montserrat" panose="00000500000000000000" pitchFamily="2" charset="-52"/>
              </a:rPr>
              <a:t>Решение</a:t>
            </a:r>
            <a:endParaRPr b="1" dirty="0">
              <a:latin typeface="Montserrat" panose="00000500000000000000" pitchFamily="2" charset="-52"/>
            </a:endParaRPr>
          </a:p>
        </p:txBody>
      </p:sp>
      <p:sp>
        <p:nvSpPr>
          <p:cNvPr id="845" name="Google Shape;845;p59"/>
          <p:cNvSpPr txBox="1">
            <a:spLocks noGrp="1"/>
          </p:cNvSpPr>
          <p:nvPr>
            <p:ph type="subTitle" idx="1"/>
          </p:nvPr>
        </p:nvSpPr>
        <p:spPr>
          <a:xfrm>
            <a:off x="878875" y="2175300"/>
            <a:ext cx="30249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ntserrat" panose="00000500000000000000" pitchFamily="2" charset="-52"/>
              </a:rPr>
              <a:t>Создание </a:t>
            </a:r>
            <a:r>
              <a:rPr lang="en-US" dirty="0">
                <a:latin typeface="Montserrat" panose="00000500000000000000" pitchFamily="2" charset="-52"/>
              </a:rPr>
              <a:t>MLP (</a:t>
            </a:r>
            <a:r>
              <a:rPr lang="en-US" i="0" dirty="0">
                <a:solidFill>
                  <a:srgbClr val="333333"/>
                </a:solidFill>
                <a:effectLst/>
                <a:latin typeface="Montserrat" panose="00000500000000000000" pitchFamily="2" charset="-52"/>
              </a:rPr>
              <a:t>Minimum Lovable Product) </a:t>
            </a:r>
            <a:r>
              <a:rPr lang="ru-RU" i="0" dirty="0">
                <a:solidFill>
                  <a:srgbClr val="333333"/>
                </a:solidFill>
                <a:effectLst/>
                <a:latin typeface="Montserrat" panose="00000500000000000000" pitchFamily="2" charset="-52"/>
              </a:rPr>
              <a:t>сайта</a:t>
            </a:r>
            <a:endParaRPr dirty="0">
              <a:latin typeface="Montserrat" panose="00000500000000000000" pitchFamily="2" charset="-52"/>
            </a:endParaRPr>
          </a:p>
        </p:txBody>
      </p:sp>
      <p:pic>
        <p:nvPicPr>
          <p:cNvPr id="846" name="Google Shape;846;p59"/>
          <p:cNvPicPr preferRelativeResize="0"/>
          <p:nvPr/>
        </p:nvPicPr>
        <p:blipFill>
          <a:blip r:embed="rId3"/>
          <a:srcRect/>
          <a:stretch/>
        </p:blipFill>
        <p:spPr>
          <a:xfrm>
            <a:off x="5071518" y="1320650"/>
            <a:ext cx="2384110" cy="13427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847" name="Google Shape;847;p59"/>
          <p:cNvGrpSpPr/>
          <p:nvPr/>
        </p:nvGrpSpPr>
        <p:grpSpPr>
          <a:xfrm>
            <a:off x="4469001" y="2223987"/>
            <a:ext cx="911854" cy="1706814"/>
            <a:chOff x="5120779" y="818439"/>
            <a:chExt cx="1836564" cy="3437000"/>
          </a:xfrm>
        </p:grpSpPr>
        <p:sp>
          <p:nvSpPr>
            <p:cNvPr id="848" name="Google Shape;848;p59"/>
            <p:cNvSpPr/>
            <p:nvPr/>
          </p:nvSpPr>
          <p:spPr>
            <a:xfrm>
              <a:off x="5120779" y="818439"/>
              <a:ext cx="1836564" cy="3437000"/>
            </a:xfrm>
            <a:custGeom>
              <a:avLst/>
              <a:gdLst/>
              <a:ahLst/>
              <a:cxnLst/>
              <a:rect l="l" t="t" r="r" b="b"/>
              <a:pathLst>
                <a:path w="37357" h="69911" extrusionOk="0">
                  <a:moveTo>
                    <a:pt x="3283" y="0"/>
                  </a:moveTo>
                  <a:cubicBezTo>
                    <a:pt x="1520" y="0"/>
                    <a:pt x="1" y="1520"/>
                    <a:pt x="1" y="3435"/>
                  </a:cubicBezTo>
                  <a:lnTo>
                    <a:pt x="1" y="66627"/>
                  </a:lnTo>
                  <a:cubicBezTo>
                    <a:pt x="1" y="68390"/>
                    <a:pt x="1520" y="69910"/>
                    <a:pt x="3283" y="69910"/>
                  </a:cubicBezTo>
                  <a:lnTo>
                    <a:pt x="34074" y="69910"/>
                  </a:lnTo>
                  <a:cubicBezTo>
                    <a:pt x="35837" y="69910"/>
                    <a:pt x="37357" y="68390"/>
                    <a:pt x="37357" y="66627"/>
                  </a:cubicBezTo>
                  <a:lnTo>
                    <a:pt x="37357" y="3435"/>
                  </a:lnTo>
                  <a:cubicBezTo>
                    <a:pt x="37357" y="1520"/>
                    <a:pt x="35837" y="0"/>
                    <a:pt x="34074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9"/>
            <p:cNvSpPr/>
            <p:nvPr/>
          </p:nvSpPr>
          <p:spPr>
            <a:xfrm>
              <a:off x="5819675" y="947325"/>
              <a:ext cx="438600" cy="723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9"/>
            <p:cNvSpPr/>
            <p:nvPr/>
          </p:nvSpPr>
          <p:spPr>
            <a:xfrm>
              <a:off x="5878713" y="3874400"/>
              <a:ext cx="320700" cy="2673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51" name="Google Shape;851;p59"/>
          <p:cNvPicPr preferRelativeResize="0"/>
          <p:nvPr/>
        </p:nvPicPr>
        <p:blipFill>
          <a:blip r:embed="rId3"/>
          <a:srcRect l="32916" r="32916"/>
          <a:stretch/>
        </p:blipFill>
        <p:spPr>
          <a:xfrm>
            <a:off x="4545173" y="2433244"/>
            <a:ext cx="759424" cy="12518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Montserrat" panose="00000500000000000000" pitchFamily="2" charset="-52"/>
              </a:rPr>
              <a:t>Бэклог</a:t>
            </a:r>
            <a:endParaRPr b="1" dirty="0">
              <a:latin typeface="Montserrat" panose="00000500000000000000" pitchFamily="2" charset="-5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538847-7922-3602-0747-F05459C2B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1276487"/>
            <a:ext cx="6546850" cy="259052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legant Black &amp; White Thesis Defense by Slidesgo">
  <a:themeElements>
    <a:clrScheme name="Simple Light">
      <a:dk1>
        <a:srgbClr val="333333"/>
      </a:dk1>
      <a:lt1>
        <a:srgbClr val="FDFDFD"/>
      </a:lt1>
      <a:dk2>
        <a:srgbClr val="E8E7E7"/>
      </a:dk2>
      <a:lt2>
        <a:srgbClr val="B2B2B2"/>
      </a:lt2>
      <a:accent1>
        <a:srgbClr val="77777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961</TotalTime>
  <Words>529</Words>
  <Application>Microsoft Office PowerPoint</Application>
  <PresentationFormat>On-screen Show (16:9)</PresentationFormat>
  <Paragraphs>108</Paragraphs>
  <Slides>19</Slides>
  <Notes>19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Montserrat</vt:lpstr>
      <vt:lpstr>Figtree Black</vt:lpstr>
      <vt:lpstr>Hanken Grotesk</vt:lpstr>
      <vt:lpstr>Lato</vt:lpstr>
      <vt:lpstr>Arial</vt:lpstr>
      <vt:lpstr>Elegant Black &amp; White Thesis Defense by Slidesgo</vt:lpstr>
      <vt:lpstr>Разработка интернет-магазина студии машинного вязания</vt:lpstr>
      <vt:lpstr>PowerPoint Presentation</vt:lpstr>
      <vt:lpstr>Проблема (контекст)</vt:lpstr>
      <vt:lpstr>Проблема </vt:lpstr>
      <vt:lpstr>Целевая аудитория</vt:lpstr>
      <vt:lpstr>Обзор аналогов</vt:lpstr>
      <vt:lpstr>Обзор аналогов - выводы</vt:lpstr>
      <vt:lpstr>Решение</vt:lpstr>
      <vt:lpstr>Бэклог</vt:lpstr>
      <vt:lpstr>Бэклог</vt:lpstr>
      <vt:lpstr>Выполненные задачи за спринт </vt:lpstr>
      <vt:lpstr>Статистика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Рефлексия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Пользователь</dc:creator>
  <cp:lastModifiedBy>Хренова Дарья Валерьевна</cp:lastModifiedBy>
  <cp:revision>9</cp:revision>
  <dcterms:modified xsi:type="dcterms:W3CDTF">2025-01-11T05:16:20Z</dcterms:modified>
</cp:coreProperties>
</file>